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78" r:id="rId3"/>
    <p:sldId id="284" r:id="rId4"/>
    <p:sldId id="287" r:id="rId5"/>
    <p:sldId id="286" r:id="rId6"/>
    <p:sldId id="27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66FF66"/>
    <a:srgbClr val="FF00FF"/>
    <a:srgbClr val="C2B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0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6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6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82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7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2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1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38A7C-C6C8-417A-8CE1-CB15FDFECC31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7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393106"/>
            <a:ext cx="9144000" cy="1091503"/>
          </a:xfrm>
        </p:spPr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Café </a:t>
            </a:r>
            <a:r>
              <a:rPr lang="en-US" dirty="0" err="1">
                <a:latin typeface="Algerian" panose="04020705040A02060702" pitchFamily="82" charset="0"/>
              </a:rPr>
              <a:t>vert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1320131"/>
            <a:ext cx="9144000" cy="1655762"/>
          </a:xfrm>
        </p:spPr>
        <p:txBody>
          <a:bodyPr/>
          <a:lstStyle/>
          <a:p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18/09/2024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706" t="17107" r="5633" b="-1"/>
          <a:stretch/>
        </p:blipFill>
        <p:spPr>
          <a:xfrm>
            <a:off x="4076905" y="2258568"/>
            <a:ext cx="4041600" cy="388221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42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8783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lgerian" panose="04020705040A02060702" pitchFamily="82" charset="0"/>
              </a:rPr>
              <a:t>Ce qui s’est passé au CONSEIL DE LABO du 31 mai 2024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8079161-F6C8-4333-9B62-C985720D00FA}"/>
              </a:ext>
            </a:extLst>
          </p:cNvPr>
          <p:cNvSpPr txBox="1"/>
          <p:nvPr/>
        </p:nvSpPr>
        <p:spPr>
          <a:xfrm>
            <a:off x="1184365" y="1489049"/>
            <a:ext cx="8275038" cy="4832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79388" indent="-179388" algn="just"/>
            <a:r>
              <a:rPr lang="fr-FR" sz="1400" b="1" u="sng" dirty="0"/>
              <a:t>Opérations spécifiques :</a:t>
            </a:r>
          </a:p>
          <a:p>
            <a:pPr marL="179388" indent="-179388" algn="just"/>
            <a:endParaRPr lang="fr-FR" sz="1400" b="1" u="sng" dirty="0"/>
          </a:p>
          <a:p>
            <a:pPr marL="179388" indent="-179388" algn="just"/>
            <a:r>
              <a:rPr lang="fr-FR" sz="1400" dirty="0"/>
              <a:t>	- financement par le labo d’environ 5k€ pour remplacer les lampes de la station d’étalonnage </a:t>
            </a:r>
          </a:p>
          <a:p>
            <a:pPr marL="179388" indent="-179388" algn="just"/>
            <a:endParaRPr lang="fr-FR" sz="1400" b="1" u="sng" dirty="0"/>
          </a:p>
          <a:p>
            <a:pPr marL="179388" indent="-179388" algn="just"/>
            <a:r>
              <a:rPr lang="fr-FR" sz="1400" b="1" u="sng" dirty="0"/>
              <a:t>Vélos : </a:t>
            </a:r>
          </a:p>
          <a:p>
            <a:pPr marL="179388" indent="-179388" algn="just"/>
            <a:endParaRPr lang="fr-FR" sz="1400" dirty="0"/>
          </a:p>
          <a:p>
            <a:pPr marL="179388" indent="-179388" algn="just"/>
            <a:r>
              <a:rPr lang="fr-FR" sz="1400" dirty="0"/>
              <a:t>	- la direction va demander à la fac la mise à niveau de l’abris vélo existant</a:t>
            </a:r>
          </a:p>
          <a:p>
            <a:pPr marL="179388" indent="-179388" algn="just"/>
            <a:endParaRPr lang="fr-FR" sz="1400" dirty="0"/>
          </a:p>
          <a:p>
            <a:pPr marL="179388" indent="-179388" algn="just"/>
            <a:r>
              <a:rPr lang="fr-FR" sz="1400" dirty="0"/>
              <a:t>	- pas de décision claire pour utiliser l’enceinte du tank azote devant le 121 ®</a:t>
            </a:r>
          </a:p>
          <a:p>
            <a:pPr marL="179388" indent="-179388" algn="just"/>
            <a:endParaRPr lang="fr-FR" sz="1400" dirty="0"/>
          </a:p>
          <a:p>
            <a:pPr marL="179388" indent="-179388" algn="just"/>
            <a:r>
              <a:rPr lang="fr-FR" sz="1400" b="1" u="sng" dirty="0"/>
              <a:t>Missions : </a:t>
            </a:r>
          </a:p>
          <a:p>
            <a:pPr marL="179388" indent="-179388" algn="just"/>
            <a:endParaRPr lang="fr-FR" sz="1400" dirty="0"/>
          </a:p>
          <a:p>
            <a:pPr marL="179388" indent="-179388" algn="just"/>
            <a:r>
              <a:rPr lang="fr-FR" sz="1400" dirty="0"/>
              <a:t>	- la direction faire une lettre de mécontentement vers les tutelles pour signifier la difficulté à réserver les trains à l'étranger + TER en France + difficultés des missions quand il y a cofinancement </a:t>
            </a:r>
          </a:p>
          <a:p>
            <a:pPr marL="179388" indent="-179388" algn="just"/>
            <a:endParaRPr lang="fr-FR" sz="1400" dirty="0"/>
          </a:p>
          <a:p>
            <a:pPr marL="179388" indent="-179388" algn="just"/>
            <a:r>
              <a:rPr lang="fr-FR" sz="1400" dirty="0"/>
              <a:t>	- autoriser la 1ère classe en train pour les trajets longs (&gt; 4heures) --&gt; vérification auprès des tutelles avant accord</a:t>
            </a:r>
          </a:p>
          <a:p>
            <a:pPr marL="179388" indent="-179388" algn="just"/>
            <a:endParaRPr lang="fr-FR" sz="1400" dirty="0"/>
          </a:p>
          <a:p>
            <a:pPr marL="179388" indent="-179388" algn="just"/>
            <a:r>
              <a:rPr lang="fr-FR" sz="1400" b="1" u="sng" dirty="0"/>
              <a:t>Autre :</a:t>
            </a:r>
          </a:p>
          <a:p>
            <a:pPr marL="179388" indent="-179388" algn="just"/>
            <a:endParaRPr lang="fr-FR" sz="1400" dirty="0"/>
          </a:p>
          <a:p>
            <a:pPr marL="179388" indent="-179388" algn="just"/>
            <a:r>
              <a:rPr lang="fr-FR" sz="1400" dirty="0"/>
              <a:t>	- il y aura un point commission verte lors de la journée des nouveaux entrants et entrantes</a:t>
            </a:r>
          </a:p>
          <a:p>
            <a:pPr marL="179388" indent="-179388" algn="just"/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73266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8783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lgerian" panose="04020705040A02060702" pitchFamily="82" charset="0"/>
              </a:rPr>
              <a:t>Demandes OSUPS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8079161-F6C8-4333-9B62-C985720D00FA}"/>
              </a:ext>
            </a:extLst>
          </p:cNvPr>
          <p:cNvSpPr txBox="1"/>
          <p:nvPr/>
        </p:nvSpPr>
        <p:spPr>
          <a:xfrm>
            <a:off x="1184365" y="1489049"/>
            <a:ext cx="8275038" cy="1600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79388" indent="-179388" algn="just"/>
            <a:endParaRPr lang="fr-FR" sz="1400" b="1" u="sng" dirty="0"/>
          </a:p>
          <a:p>
            <a:pPr marL="179388" indent="-179388" algn="just"/>
            <a:r>
              <a:rPr lang="fr-FR" sz="1400" dirty="0"/>
              <a:t>	- demande pour remplacer les lampes de la station déposée (5k€) </a:t>
            </a:r>
            <a:r>
              <a:rPr lang="fr-FR" sz="1400" b="1" dirty="0">
                <a:solidFill>
                  <a:srgbClr val="00B050"/>
                </a:solidFill>
              </a:rPr>
              <a:t>OK</a:t>
            </a:r>
          </a:p>
          <a:p>
            <a:pPr marL="179388" indent="-179388" algn="just"/>
            <a:endParaRPr lang="fr-FR" sz="1400" dirty="0"/>
          </a:p>
          <a:p>
            <a:pPr marL="179388" indent="-179388" algn="just"/>
            <a:r>
              <a:rPr lang="fr-FR" sz="1400" dirty="0"/>
              <a:t>	- arceaux vélos? </a:t>
            </a:r>
            <a:r>
              <a:rPr lang="fr-FR" sz="1400" b="1" dirty="0">
                <a:solidFill>
                  <a:srgbClr val="00B050"/>
                </a:solidFill>
              </a:rPr>
              <a:t>OK</a:t>
            </a:r>
          </a:p>
          <a:p>
            <a:pPr marL="179388" indent="-179388" algn="just"/>
            <a:endParaRPr lang="fr-FR" sz="1400" b="1" dirty="0">
              <a:solidFill>
                <a:srgbClr val="00B050"/>
              </a:solidFill>
            </a:endParaRPr>
          </a:p>
          <a:p>
            <a:pPr marL="179388" indent="-179388" algn="just"/>
            <a:r>
              <a:rPr lang="fr-FR" sz="1400" b="1" dirty="0">
                <a:solidFill>
                  <a:srgbClr val="00B050"/>
                </a:solidFill>
                <a:sym typeface="Wingdings" panose="05000000000000000000" pitchFamily="2" charset="2"/>
              </a:rPr>
              <a:t>		 Où les installer ?</a:t>
            </a:r>
            <a:endParaRPr lang="fr-FR" sz="1400" b="1" dirty="0">
              <a:solidFill>
                <a:srgbClr val="00B050"/>
              </a:solidFill>
            </a:endParaRPr>
          </a:p>
          <a:p>
            <a:pPr marL="179388" indent="-179388" algn="just"/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271709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8783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lgerian" panose="04020705040A02060702" pitchFamily="82" charset="0"/>
              </a:rPr>
              <a:t>ORGANISATION MA TERRE </a:t>
            </a:r>
            <a:r>
              <a:rPr lang="fr-FR" sz="2400" dirty="0" err="1">
                <a:latin typeface="Algerian" panose="04020705040A02060702" pitchFamily="82" charset="0"/>
              </a:rPr>
              <a:t>IJCLab</a:t>
            </a:r>
            <a:r>
              <a:rPr lang="fr-FR" sz="2400" dirty="0">
                <a:latin typeface="Algerian" panose="04020705040A02060702" pitchFamily="82" charset="0"/>
              </a:rPr>
              <a:t> / IAS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8079161-F6C8-4333-9B62-C985720D00FA}"/>
              </a:ext>
            </a:extLst>
          </p:cNvPr>
          <p:cNvSpPr txBox="1"/>
          <p:nvPr/>
        </p:nvSpPr>
        <p:spPr>
          <a:xfrm>
            <a:off x="1184365" y="1489049"/>
            <a:ext cx="8275038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79388" indent="-179388" algn="just"/>
            <a:endParaRPr lang="fr-FR" sz="1400" b="1" u="sng" dirty="0"/>
          </a:p>
          <a:p>
            <a:pPr marL="179388" indent="-179388" algn="just"/>
            <a:r>
              <a:rPr lang="fr-FR" sz="1400" dirty="0"/>
              <a:t>	 - Atelier Ma Terre à venir, surement en collaboration avec l’</a:t>
            </a:r>
            <a:r>
              <a:rPr lang="fr-FR" sz="1400" dirty="0" err="1"/>
              <a:t>IJCLab</a:t>
            </a:r>
            <a:endParaRPr lang="fr-FR" sz="1400" dirty="0"/>
          </a:p>
          <a:p>
            <a:pPr marL="179388" indent="-179388" algn="just"/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926452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8783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lgerian" panose="04020705040A02060702" pitchFamily="82" charset="0"/>
              </a:rPr>
              <a:t>ORGANISATION D’une MATINEE BGES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8079161-F6C8-4333-9B62-C985720D00FA}"/>
              </a:ext>
            </a:extLst>
          </p:cNvPr>
          <p:cNvSpPr txBox="1"/>
          <p:nvPr/>
        </p:nvSpPr>
        <p:spPr>
          <a:xfrm>
            <a:off x="1184365" y="1489049"/>
            <a:ext cx="8275038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79388" indent="-179388" algn="just"/>
            <a:endParaRPr lang="fr-FR" sz="1400" b="1" u="sng" dirty="0"/>
          </a:p>
          <a:p>
            <a:pPr marL="285750" indent="-285750" algn="just">
              <a:buFontTx/>
              <a:buChar char="-"/>
            </a:pPr>
            <a:r>
              <a:rPr lang="fr-FR" sz="1400" dirty="0"/>
              <a:t>Organiser une matinée pour présenter le BGES du labo, suivi d’un buffet ? Team Valentin +promesse de Marc, Nico, Mario, Pacôme</a:t>
            </a:r>
          </a:p>
          <a:p>
            <a:pPr algn="just"/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848293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59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lgerian" panose="04020705040A02060702" pitchFamily="82" charset="0"/>
              </a:rPr>
              <a:t>NOTES du café vert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e 5"/>
          <p:cNvGrpSpPr/>
          <p:nvPr/>
        </p:nvGrpSpPr>
        <p:grpSpPr>
          <a:xfrm>
            <a:off x="10643767" y="123150"/>
            <a:ext cx="1368938" cy="1348776"/>
            <a:chOff x="5762178" y="4074961"/>
            <a:chExt cx="1333830" cy="1314185"/>
          </a:xfrm>
        </p:grpSpPr>
        <p:sp>
          <p:nvSpPr>
            <p:cNvPr id="7" name="Ellipse 6"/>
            <p:cNvSpPr/>
            <p:nvPr/>
          </p:nvSpPr>
          <p:spPr>
            <a:xfrm>
              <a:off x="5767492" y="4075263"/>
              <a:ext cx="1328516" cy="1313883"/>
            </a:xfrm>
            <a:prstGeom prst="ellipse">
              <a:avLst/>
            </a:prstGeom>
            <a:solidFill>
              <a:srgbClr val="C2B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3" t="11093" r="-1573" b="-9992"/>
            <a:stretch/>
          </p:blipFill>
          <p:spPr>
            <a:xfrm>
              <a:off x="5762178" y="4074961"/>
              <a:ext cx="1328516" cy="1313883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2" name="Rectangle 1"/>
          <p:cNvSpPr/>
          <p:nvPr/>
        </p:nvSpPr>
        <p:spPr>
          <a:xfrm>
            <a:off x="1667435" y="1312517"/>
            <a:ext cx="780825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Café Vert en </a:t>
            </a:r>
            <a:r>
              <a:rPr lang="fr-FR" sz="1400" dirty="0" err="1"/>
              <a:t>visio</a:t>
            </a:r>
            <a:r>
              <a:rPr lang="fr-FR" sz="1400" dirty="0"/>
              <a:t>? Jours Café verts lundi/mercredi </a:t>
            </a:r>
          </a:p>
          <a:p>
            <a:endParaRPr lang="fr-FR" sz="1400" dirty="0"/>
          </a:p>
          <a:p>
            <a:r>
              <a:rPr lang="fr-FR" sz="1400" dirty="0"/>
              <a:t>Aller voir la direction pour poser les arceaux vélos, </a:t>
            </a:r>
            <a:r>
              <a:rPr lang="fr-FR" sz="1400" dirty="0" err="1"/>
              <a:t>déciser</a:t>
            </a:r>
            <a:r>
              <a:rPr lang="fr-FR" sz="1400" dirty="0"/>
              <a:t> où les mettre à l’IAS – Loïc va envoyer un mail à Marc et Sandrine pour planifier une réunion</a:t>
            </a:r>
          </a:p>
          <a:p>
            <a:endParaRPr lang="fr-FR" sz="1400" dirty="0"/>
          </a:p>
          <a:p>
            <a:r>
              <a:rPr lang="fr-FR" sz="1400" dirty="0"/>
              <a:t>Aller voir Saliha pour savoir où sont les </a:t>
            </a:r>
            <a:r>
              <a:rPr lang="fr-FR" sz="1400" dirty="0" err="1"/>
              <a:t>sousous</a:t>
            </a:r>
            <a:r>
              <a:rPr lang="fr-FR" sz="1400" dirty="0"/>
              <a:t> </a:t>
            </a:r>
          </a:p>
          <a:p>
            <a:endParaRPr lang="fr-FR" sz="1400" dirty="0"/>
          </a:p>
          <a:p>
            <a:r>
              <a:rPr lang="fr-FR" sz="1400" dirty="0"/>
              <a:t>VP : DS Benoit Gabrielle, envoyer un message à </a:t>
            </a:r>
            <a:r>
              <a:rPr lang="fr-FR" sz="1400" dirty="0" err="1"/>
              <a:t>GBlanc</a:t>
            </a:r>
            <a:endParaRPr lang="fr-FR" sz="1400" dirty="0"/>
          </a:p>
          <a:p>
            <a:endParaRPr lang="fr-FR" sz="1400" dirty="0"/>
          </a:p>
          <a:p>
            <a:endParaRPr lang="fr-FR" sz="1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3362E78-77DB-47FE-A613-E7C175AD0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809" y="3429000"/>
            <a:ext cx="4978514" cy="299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36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3686</TotalTime>
  <Words>295</Words>
  <Application>Microsoft Office PowerPoint</Application>
  <PresentationFormat>Grand écran</PresentationFormat>
  <Paragraphs>43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Algerian</vt:lpstr>
      <vt:lpstr>Arial</vt:lpstr>
      <vt:lpstr>Calibri</vt:lpstr>
      <vt:lpstr>Calibri Light</vt:lpstr>
      <vt:lpstr>Gadugi</vt:lpstr>
      <vt:lpstr>Wingdings</vt:lpstr>
      <vt:lpstr>Thème Office</vt:lpstr>
      <vt:lpstr>Café vert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be-clemence</dc:creator>
  <cp:lastModifiedBy>Clémence De Jabrun</cp:lastModifiedBy>
  <cp:revision>89</cp:revision>
  <dcterms:created xsi:type="dcterms:W3CDTF">2023-11-06T10:08:56Z</dcterms:created>
  <dcterms:modified xsi:type="dcterms:W3CDTF">2024-09-18T11:51:09Z</dcterms:modified>
</cp:coreProperties>
</file>