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6" r:id="rId3"/>
    <p:sldId id="281" r:id="rId4"/>
    <p:sldId id="284" r:id="rId5"/>
    <p:sldId id="285" r:id="rId6"/>
    <p:sldId id="280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B050"/>
    <a:srgbClr val="FF00FF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Café </a:t>
            </a:r>
            <a:r>
              <a:rPr lang="en-US" dirty="0" err="1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15/05/2024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Les évènements à venir!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6DDB8-2590-4015-BBE8-F22C1CC8D920}"/>
              </a:ext>
            </a:extLst>
          </p:cNvPr>
          <p:cNvSpPr txBox="1"/>
          <p:nvPr/>
        </p:nvSpPr>
        <p:spPr>
          <a:xfrm>
            <a:off x="808398" y="1373524"/>
            <a:ext cx="10895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&gt;&gt; </a:t>
            </a:r>
            <a:r>
              <a:rPr lang="fr-FR" dirty="0">
                <a:solidFill>
                  <a:srgbClr val="00B0F0"/>
                </a:solidFill>
              </a:rPr>
              <a:t>27 mai 2024 - </a:t>
            </a:r>
            <a:r>
              <a:rPr lang="fr-FR" dirty="0"/>
              <a:t>journée </a:t>
            </a:r>
            <a:r>
              <a:rPr lang="fr-FR" b="1" dirty="0"/>
              <a:t>« Conférences éco-responsables : bonnes pratiques et retours d'expérience » </a:t>
            </a:r>
          </a:p>
          <a:p>
            <a:r>
              <a:rPr lang="fr-FR" dirty="0"/>
              <a:t>	- Centrale Supélec (bât Eiffel, Amphi II) + </a:t>
            </a:r>
            <a:r>
              <a:rPr lang="fr-FR" dirty="0" err="1"/>
              <a:t>téléconf</a:t>
            </a:r>
            <a:endParaRPr lang="fr-FR" dirty="0"/>
          </a:p>
          <a:p>
            <a:r>
              <a:rPr lang="fr-FR" dirty="0"/>
              <a:t>	- date limite d’inscription le 22 mai 2024</a:t>
            </a:r>
          </a:p>
          <a:p>
            <a:endParaRPr lang="fr-FR" dirty="0"/>
          </a:p>
          <a:p>
            <a:r>
              <a:rPr lang="fr-FR" dirty="0"/>
              <a:t>&gt;&gt; </a:t>
            </a:r>
            <a:r>
              <a:rPr lang="fr-FR" dirty="0">
                <a:solidFill>
                  <a:srgbClr val="00B0F0"/>
                </a:solidFill>
              </a:rPr>
              <a:t>10 juin 2024 -  </a:t>
            </a:r>
            <a:r>
              <a:rPr lang="fr-FR" dirty="0"/>
              <a:t>conférence de Franck Courchamp </a:t>
            </a:r>
            <a:r>
              <a:rPr lang="fr-FR" b="1" dirty="0"/>
              <a:t>« Les effets du changement climatique sur la biodiversité »</a:t>
            </a:r>
          </a:p>
          <a:p>
            <a:r>
              <a:rPr lang="fr-FR" dirty="0"/>
              <a:t>	- 11h, amphithéâtre Nelly Riguet, bât. 111</a:t>
            </a:r>
          </a:p>
          <a:p>
            <a:endParaRPr lang="fr-FR" dirty="0"/>
          </a:p>
          <a:p>
            <a:r>
              <a:rPr lang="fr-FR" dirty="0"/>
              <a:t>&gt;&gt; </a:t>
            </a:r>
            <a:r>
              <a:rPr lang="fr-FR" dirty="0">
                <a:solidFill>
                  <a:srgbClr val="00B0F0"/>
                </a:solidFill>
              </a:rPr>
              <a:t>5, 6 et 7 novembre 2024 - </a:t>
            </a:r>
            <a:r>
              <a:rPr lang="fr-FR" b="1" dirty="0"/>
              <a:t>Colloque Labos 1point5</a:t>
            </a:r>
          </a:p>
          <a:p>
            <a:r>
              <a:rPr lang="fr-FR" dirty="0"/>
              <a:t>	- Sorbonne Université campus Pierre et Marie Curie, amphithéâtre 25 et patio + </a:t>
            </a:r>
            <a:r>
              <a:rPr lang="fr-FR" dirty="0" err="1"/>
              <a:t>téléconf</a:t>
            </a:r>
            <a:endParaRPr lang="fr-FR" dirty="0"/>
          </a:p>
          <a:p>
            <a:r>
              <a:rPr lang="fr-FR" dirty="0"/>
              <a:t>	- appel à communications orales et posters à déposer avant le 30 juin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44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Abris Vélos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6DDB8-2590-4015-BBE8-F22C1CC8D920}"/>
              </a:ext>
            </a:extLst>
          </p:cNvPr>
          <p:cNvSpPr txBox="1"/>
          <p:nvPr/>
        </p:nvSpPr>
        <p:spPr>
          <a:xfrm>
            <a:off x="808398" y="1373524"/>
            <a:ext cx="10397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&gt;&gt; Beaucoup de vols dans l’abri existant</a:t>
            </a:r>
          </a:p>
          <a:p>
            <a:endParaRPr lang="fr-FR" dirty="0"/>
          </a:p>
          <a:p>
            <a:r>
              <a:rPr lang="fr-FR" dirty="0"/>
              <a:t>	-&gt; Loïc propose de remplacer le rack vélo existant</a:t>
            </a:r>
          </a:p>
          <a:p>
            <a:r>
              <a:rPr lang="fr-FR" dirty="0"/>
              <a:t>	-&gt; On peut utiliser le budget de la commission verte si quelques centaines d’euros</a:t>
            </a:r>
          </a:p>
          <a:p>
            <a:r>
              <a:rPr lang="fr-FR" dirty="0"/>
              <a:t>	-&gt; Demander un devis, demander à Jack ? </a:t>
            </a:r>
          </a:p>
          <a:p>
            <a:endParaRPr lang="fr-FR" dirty="0"/>
          </a:p>
          <a:p>
            <a:r>
              <a:rPr lang="fr-FR" dirty="0"/>
              <a:t>&gt;&gt; Le tank d’azote à l’entrée du sous-sol du 121 va être retiré, peut-on envisager d’utiliser l’espace pour un petit abris? (à fabriquer nous-même, environ 5 places)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6BCB79-2DA5-4727-A014-F80197A59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4" b="23903"/>
          <a:stretch/>
        </p:blipFill>
        <p:spPr>
          <a:xfrm>
            <a:off x="7963249" y="3429000"/>
            <a:ext cx="3092824" cy="31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Les tunes les tunes les tunes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6DDB8-2590-4015-BBE8-F22C1CC8D920}"/>
              </a:ext>
            </a:extLst>
          </p:cNvPr>
          <p:cNvSpPr txBox="1"/>
          <p:nvPr/>
        </p:nvSpPr>
        <p:spPr>
          <a:xfrm>
            <a:off x="808398" y="1373524"/>
            <a:ext cx="105364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&gt;&gt; Appel à initiative DR04 -&gt; demande déposée pour les lampes de la station le 19 avril 2024 – pas d’infos</a:t>
            </a:r>
          </a:p>
          <a:p>
            <a:endParaRPr lang="fr-FR" dirty="0"/>
          </a:p>
          <a:p>
            <a:r>
              <a:rPr lang="fr-FR" dirty="0"/>
              <a:t>&gt;&gt; Appel à initiative OSUPS </a:t>
            </a:r>
          </a:p>
          <a:p>
            <a:r>
              <a:rPr lang="fr-FR" dirty="0"/>
              <a:t>	-&gt; 5k€ HT max</a:t>
            </a:r>
          </a:p>
          <a:p>
            <a:r>
              <a:rPr lang="fr-FR" dirty="0"/>
              <a:t>	-&gt; date limite des </a:t>
            </a:r>
            <a:r>
              <a:rPr lang="fr-FR" dirty="0" err="1"/>
              <a:t>dépots</a:t>
            </a:r>
            <a:r>
              <a:rPr lang="fr-FR" dirty="0"/>
              <a:t> : 14 juin 2024</a:t>
            </a:r>
          </a:p>
          <a:p>
            <a:r>
              <a:rPr lang="fr-FR" dirty="0"/>
              <a:t>	-&gt; devis récents à fournir</a:t>
            </a:r>
          </a:p>
          <a:p>
            <a:r>
              <a:rPr lang="fr-FR" dirty="0"/>
              <a:t>	-&gt; des idées?</a:t>
            </a:r>
          </a:p>
          <a:p>
            <a:r>
              <a:rPr lang="fr-FR" dirty="0">
                <a:solidFill>
                  <a:srgbClr val="00B0F0"/>
                </a:solidFill>
              </a:rPr>
              <a:t>&gt;&gt; demander financement abris vélo? Financement de 1 ou 2 VAE en leasing? Ou trottinettes? + casques?</a:t>
            </a:r>
          </a:p>
          <a:p>
            <a:r>
              <a:rPr lang="fr-FR" dirty="0">
                <a:solidFill>
                  <a:srgbClr val="00B0F0"/>
                </a:solidFill>
              </a:rPr>
              <a:t>Prix environ 300€ / arceau + installation  </a:t>
            </a:r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00B0F0"/>
                </a:solidFill>
                <a:sym typeface="Wingdings" panose="05000000000000000000" pitchFamily="2" charset="2"/>
              </a:rPr>
              <a:t>Lancer le sondage cette semaine</a:t>
            </a:r>
          </a:p>
          <a:p>
            <a:endParaRPr lang="fr-FR" b="1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&gt;&gt; monter dossier sur les lampes de la station</a:t>
            </a:r>
          </a:p>
          <a:p>
            <a:endParaRPr lang="fr-FR" dirty="0">
              <a:solidFill>
                <a:srgbClr val="00B0F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00B0F0"/>
                </a:solidFill>
                <a:sym typeface="Wingdings" panose="05000000000000000000" pitchFamily="2" charset="2"/>
              </a:rPr>
              <a:t>&gt;&gt; robinets thermostatiques sur les radiateurs (aller voir Jack) 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/>
          </a:p>
          <a:p>
            <a:r>
              <a:rPr lang="fr-FR" dirty="0"/>
              <a:t>&gt;&gt; Actions spécifiques IAS</a:t>
            </a:r>
          </a:p>
          <a:p>
            <a:r>
              <a:rPr lang="fr-FR" dirty="0"/>
              <a:t>	-&gt; des idées? (stagiaire, atelier de sensibilisation, journée commission verte…) 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&gt;&gt; journée commission verte avec fresques?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03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942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Conseil de labo du 31 mai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36DDB8-2590-4015-BBE8-F22C1CC8D920}"/>
              </a:ext>
            </a:extLst>
          </p:cNvPr>
          <p:cNvSpPr txBox="1"/>
          <p:nvPr/>
        </p:nvSpPr>
        <p:spPr>
          <a:xfrm>
            <a:off x="827766" y="979489"/>
            <a:ext cx="105364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&gt;&gt; Des choses à remonter?</a:t>
            </a:r>
          </a:p>
          <a:p>
            <a:endParaRPr lang="fr-FR" dirty="0"/>
          </a:p>
          <a:p>
            <a:r>
              <a:rPr lang="fr-FR" dirty="0"/>
              <a:t>&gt;&gt; Présentation du travail effectué en Café Vert sur les missions</a:t>
            </a:r>
          </a:p>
          <a:p>
            <a:endParaRPr lang="fr-FR" dirty="0"/>
          </a:p>
          <a:p>
            <a:r>
              <a:rPr lang="fr-FR" dirty="0"/>
              <a:t>&gt;&gt; Demande d’inclure dans les demandes de mission le bilan carbone du ou des déplacements pour faciliter le BGES du labo &gt;&gt; </a:t>
            </a:r>
            <a:r>
              <a:rPr lang="fr-FR" dirty="0">
                <a:solidFill>
                  <a:srgbClr val="00B0F0"/>
                </a:solidFill>
              </a:rPr>
              <a:t>demander de remplir un formulaire plutôt</a:t>
            </a:r>
          </a:p>
          <a:p>
            <a:endParaRPr lang="fr-FR" dirty="0"/>
          </a:p>
          <a:p>
            <a:r>
              <a:rPr lang="fr-FR" dirty="0"/>
              <a:t>&gt;&gt; Demande d’autoriser la première classe pour les longs trajets en train (&gt;4h) – mais je sais pas si ça ajoute de la charge administrative? </a:t>
            </a:r>
            <a:r>
              <a:rPr lang="fr-FR" dirty="0">
                <a:solidFill>
                  <a:srgbClr val="00B0F0"/>
                </a:solidFill>
              </a:rPr>
              <a:t>Poser la question à l’admin</a:t>
            </a:r>
          </a:p>
          <a:p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&gt;&gt; parler de l’abris vélo à la place du tank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&gt;&gt; demander présentation </a:t>
            </a:r>
            <a:r>
              <a:rPr lang="fr-FR" dirty="0" err="1">
                <a:solidFill>
                  <a:srgbClr val="00B0F0"/>
                </a:solidFill>
              </a:rPr>
              <a:t>comm</a:t>
            </a:r>
            <a:r>
              <a:rPr lang="fr-FR" dirty="0">
                <a:solidFill>
                  <a:srgbClr val="00B0F0"/>
                </a:solidFill>
              </a:rPr>
              <a:t> verte lors de la journée des nouveaux entrantes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&gt;&gt; demander une lettre officiel de mécontentement sur la réservation des trains lors d’un changement à l’étranger 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&gt;&gt; présenter le BGES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&gt;&gt; Wake On Lan ouvert à </a:t>
            </a:r>
            <a:r>
              <a:rPr lang="fr-FR" dirty="0" err="1">
                <a:solidFill>
                  <a:srgbClr val="00B0F0"/>
                </a:solidFill>
              </a:rPr>
              <a:t>toustes</a:t>
            </a:r>
            <a:r>
              <a:rPr lang="fr-FR" dirty="0">
                <a:solidFill>
                  <a:srgbClr val="00B0F0"/>
                </a:solidFill>
              </a:rPr>
              <a:t> sur l’intranet (wol.ias.u-psud.fr)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91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Résumé des débats missions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7536CA-981C-445F-89AD-1D90897B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0" y="1604695"/>
            <a:ext cx="5666402" cy="364861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4DBD36-AE12-41C4-9FE9-ED02B6800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37" y="1604695"/>
            <a:ext cx="5607833" cy="32454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25AA93-863B-4D35-97B2-435E3B39486E}"/>
              </a:ext>
            </a:extLst>
          </p:cNvPr>
          <p:cNvSpPr/>
          <p:nvPr/>
        </p:nvSpPr>
        <p:spPr>
          <a:xfrm>
            <a:off x="384679" y="1489049"/>
            <a:ext cx="5711321" cy="407302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85F825-A9F1-48D8-AE9B-0D397F885958}"/>
              </a:ext>
            </a:extLst>
          </p:cNvPr>
          <p:cNvSpPr/>
          <p:nvPr/>
        </p:nvSpPr>
        <p:spPr>
          <a:xfrm>
            <a:off x="6154905" y="1484578"/>
            <a:ext cx="5711321" cy="4073025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CDE08-5ABA-49EC-8A5D-EED2F7814BF0}"/>
              </a:ext>
            </a:extLst>
          </p:cNvPr>
          <p:cNvSpPr/>
          <p:nvPr/>
        </p:nvSpPr>
        <p:spPr>
          <a:xfrm>
            <a:off x="681070" y="2396359"/>
            <a:ext cx="5360276" cy="3657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ADFD91-99E3-4CE5-B613-DAD37DA92327}"/>
              </a:ext>
            </a:extLst>
          </p:cNvPr>
          <p:cNvSpPr/>
          <p:nvPr/>
        </p:nvSpPr>
        <p:spPr>
          <a:xfrm>
            <a:off x="681070" y="4319752"/>
            <a:ext cx="3335984" cy="2396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F04D44D-B365-477E-8611-4E4AA3B44F8C}"/>
              </a:ext>
            </a:extLst>
          </p:cNvPr>
          <p:cNvSpPr/>
          <p:nvPr/>
        </p:nvSpPr>
        <p:spPr>
          <a:xfrm>
            <a:off x="681070" y="5041528"/>
            <a:ext cx="2869324" cy="2396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72E97F-C504-4C46-A909-23FBA011077B}"/>
              </a:ext>
            </a:extLst>
          </p:cNvPr>
          <p:cNvSpPr/>
          <p:nvPr/>
        </p:nvSpPr>
        <p:spPr>
          <a:xfrm>
            <a:off x="6391616" y="2396359"/>
            <a:ext cx="4751452" cy="23963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8FA7FFF-FE0C-4C1D-9303-1A64A5CAEC5F}"/>
              </a:ext>
            </a:extLst>
          </p:cNvPr>
          <p:cNvSpPr txBox="1"/>
          <p:nvPr/>
        </p:nvSpPr>
        <p:spPr>
          <a:xfrm>
            <a:off x="3021961" y="5794538"/>
            <a:ext cx="1912210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Guide de bonne pratiques?</a:t>
            </a:r>
            <a:endParaRPr lang="LID4096" sz="1200" dirty="0">
              <a:solidFill>
                <a:schemeClr val="bg1"/>
              </a:solidFill>
            </a:endParaRPr>
          </a:p>
        </p:txBody>
      </p:sp>
      <p:sp>
        <p:nvSpPr>
          <p:cNvPr id="16" name="Flèche : courbe vers le haut 15">
            <a:extLst>
              <a:ext uri="{FF2B5EF4-FFF2-40B4-BE49-F238E27FC236}">
                <a16:creationId xmlns:a16="http://schemas.microsoft.com/office/drawing/2014/main" id="{5AE349B5-5556-4099-8157-2B41FE98C45B}"/>
              </a:ext>
            </a:extLst>
          </p:cNvPr>
          <p:cNvSpPr/>
          <p:nvPr/>
        </p:nvSpPr>
        <p:spPr>
          <a:xfrm rot="13556439" flipV="1">
            <a:off x="2101469" y="5564599"/>
            <a:ext cx="899775" cy="341688"/>
          </a:xfrm>
          <a:prstGeom prst="curved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C54E48A-C8FC-4E45-8C65-9CBA17194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08" y="4860612"/>
            <a:ext cx="1765058" cy="17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NOTES du café vert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499</Words>
  <Application>Microsoft Office PowerPoint</Application>
  <PresentationFormat>Grand écran</PresentationFormat>
  <Paragraphs>62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Gadugi</vt:lpstr>
      <vt:lpstr>Wingdings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Clémence De Jabrun</cp:lastModifiedBy>
  <cp:revision>87</cp:revision>
  <dcterms:created xsi:type="dcterms:W3CDTF">2023-11-06T10:08:56Z</dcterms:created>
  <dcterms:modified xsi:type="dcterms:W3CDTF">2024-05-15T16:06:44Z</dcterms:modified>
</cp:coreProperties>
</file>