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3" r:id="rId3"/>
    <p:sldId id="281" r:id="rId4"/>
    <p:sldId id="278" r:id="rId5"/>
    <p:sldId id="279" r:id="rId6"/>
    <p:sldId id="282" r:id="rId7"/>
    <p:sldId id="280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B050"/>
    <a:srgbClr val="FF00FF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17/04/2024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 programme du jour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1489469" y="1941083"/>
            <a:ext cx="4977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Présentation d’affiches (petite expo)</a:t>
            </a:r>
          </a:p>
          <a:p>
            <a:endParaRPr lang="fr-FR" dirty="0"/>
          </a:p>
          <a:p>
            <a:r>
              <a:rPr lang="fr-FR" dirty="0"/>
              <a:t>2 – Avancement des actions sur-chaussures station d’étalonnage</a:t>
            </a:r>
          </a:p>
          <a:p>
            <a:endParaRPr lang="fr-FR" dirty="0"/>
          </a:p>
          <a:p>
            <a:r>
              <a:rPr lang="fr-FR" dirty="0"/>
              <a:t>3 – Appel à initiatives DR04</a:t>
            </a:r>
          </a:p>
          <a:p>
            <a:endParaRPr lang="fr-FR" dirty="0"/>
          </a:p>
          <a:p>
            <a:r>
              <a:rPr lang="fr-FR" dirty="0"/>
              <a:t>4 – Résumé des discussions sur les missions (et appel à volontaires! </a:t>
            </a:r>
            <a:r>
              <a:rPr lang="fr-FR" dirty="0" err="1"/>
              <a:t>Ouaiiis</a:t>
            </a:r>
            <a:r>
              <a:rPr lang="fr-FR" dirty="0"/>
              <a:t>!)</a:t>
            </a:r>
          </a:p>
          <a:p>
            <a:endParaRPr lang="fr-FR" dirty="0"/>
          </a:p>
          <a:p>
            <a:r>
              <a:rPr lang="fr-FR" dirty="0"/>
              <a:t>5 – Point vélo?</a:t>
            </a:r>
          </a:p>
          <a:p>
            <a:endParaRPr lang="LID4096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5737C2C8-7266-48B3-9386-D212DF0AB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0" y="0"/>
            <a:ext cx="11672460" cy="68317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2C879F-4610-4D0B-BA87-A9A181F411A6}"/>
              </a:ext>
            </a:extLst>
          </p:cNvPr>
          <p:cNvSpPr txBox="1"/>
          <p:nvPr/>
        </p:nvSpPr>
        <p:spPr>
          <a:xfrm>
            <a:off x="2328194" y="5675585"/>
            <a:ext cx="7698675" cy="58477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La commission verte à un budget de 1000€ !!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05519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 programme du jour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1489469" y="1941083"/>
            <a:ext cx="4977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Présentation d’affiches (petite expo)</a:t>
            </a:r>
          </a:p>
          <a:p>
            <a:endParaRPr lang="fr-FR" dirty="0"/>
          </a:p>
          <a:p>
            <a:r>
              <a:rPr lang="fr-FR" dirty="0"/>
              <a:t>2 – Avancement des actions sur-chaussures station d’étalonnage</a:t>
            </a:r>
          </a:p>
          <a:p>
            <a:endParaRPr lang="fr-FR" dirty="0"/>
          </a:p>
          <a:p>
            <a:r>
              <a:rPr lang="fr-FR" dirty="0"/>
              <a:t>3 – Appel à initiatives DR04</a:t>
            </a:r>
          </a:p>
          <a:p>
            <a:endParaRPr lang="fr-FR" dirty="0"/>
          </a:p>
          <a:p>
            <a:r>
              <a:rPr lang="fr-FR" dirty="0"/>
              <a:t>4 – Résumé des discussions sur les missions (et appel à volontaires! </a:t>
            </a:r>
            <a:r>
              <a:rPr lang="fr-FR" dirty="0" err="1"/>
              <a:t>Ouaiiis</a:t>
            </a:r>
            <a:r>
              <a:rPr lang="fr-FR" dirty="0"/>
              <a:t>!)</a:t>
            </a:r>
          </a:p>
          <a:p>
            <a:endParaRPr lang="fr-FR" dirty="0"/>
          </a:p>
          <a:p>
            <a:r>
              <a:rPr lang="fr-FR" dirty="0"/>
              <a:t>5 – Point vélo?</a:t>
            </a:r>
          </a:p>
          <a:p>
            <a:endParaRPr lang="LID4096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795E72B-492F-4873-BE75-81141AFB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40" y="1706143"/>
            <a:ext cx="487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recyclage des EPI 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20099" y="1241683"/>
            <a:ext cx="827503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1400" dirty="0"/>
              <a:t>Quelques chiffres :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	On estime à 3690 le nombre de paires de sur-chaussures consommées par an à la station d’étalonnage</a:t>
            </a:r>
          </a:p>
          <a:p>
            <a:pPr marL="179388" indent="-179388" algn="just"/>
            <a:r>
              <a:rPr lang="fr-FR" sz="1400" dirty="0"/>
              <a:t>	</a:t>
            </a:r>
          </a:p>
          <a:p>
            <a:pPr marL="179388" indent="-179388" algn="just"/>
            <a:r>
              <a:rPr lang="fr-FR" sz="1400" dirty="0"/>
              <a:t>	</a:t>
            </a:r>
            <a:r>
              <a:rPr lang="fr-FR" sz="1400" u="sng" dirty="0"/>
              <a:t>Explication :</a:t>
            </a:r>
          </a:p>
          <a:p>
            <a:pPr marL="714375" indent="-263525" algn="just">
              <a:buFont typeface="Wingdings" panose="05000000000000000000" pitchFamily="2" charset="2"/>
              <a:buChar char="Ø"/>
            </a:pPr>
            <a:r>
              <a:rPr lang="fr-FR" sz="1400" dirty="0"/>
              <a:t>2 paires par jour et par personne. </a:t>
            </a:r>
          </a:p>
          <a:p>
            <a:pPr marL="714375" indent="-263525" algn="just">
              <a:buFont typeface="Wingdings" panose="05000000000000000000" pitchFamily="2" charset="2"/>
              <a:buChar char="Ø"/>
            </a:pPr>
            <a:r>
              <a:rPr lang="fr-FR" sz="1400" dirty="0"/>
              <a:t>18 paires de surchaussures par jour (9 personnes)</a:t>
            </a:r>
          </a:p>
          <a:p>
            <a:pPr marL="714375" indent="-263525" algn="just">
              <a:buFont typeface="Wingdings" panose="05000000000000000000" pitchFamily="2" charset="2"/>
              <a:buChar char="Ø"/>
            </a:pPr>
            <a:r>
              <a:rPr lang="fr-FR" sz="1400" dirty="0"/>
              <a:t>205 jours ouvrés </a:t>
            </a:r>
          </a:p>
          <a:p>
            <a:pPr marL="714375" indent="-263525" algn="just">
              <a:buFont typeface="Wingdings" panose="05000000000000000000" pitchFamily="2" charset="2"/>
              <a:buChar char="Ø"/>
            </a:pPr>
            <a:r>
              <a:rPr lang="fr-FR" sz="1400" dirty="0"/>
              <a:t>18 x 205= 3690 paires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10EEC1-533B-46A3-AC14-E7EA70FEB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01" y="3273008"/>
            <a:ext cx="3317859" cy="33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recyclage des EPI 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E73D43-91EE-451C-A1BC-622A5450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53" y="1375488"/>
            <a:ext cx="10052094" cy="48973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796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Appel A initiatives DR04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10C090D-9EDE-4A3C-8530-179AD38F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8" y="1312517"/>
            <a:ext cx="5261321" cy="3829009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9CDD5C-5377-4ED4-80B7-239FA97C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576" y="1311476"/>
            <a:ext cx="5363744" cy="222550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4F80B3-23C5-48BC-8222-D57BF9297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608" y="5325555"/>
            <a:ext cx="3983421" cy="104796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F3518D-FED0-4CC7-8D9C-DC6232D4D64A}"/>
              </a:ext>
            </a:extLst>
          </p:cNvPr>
          <p:cNvSpPr txBox="1"/>
          <p:nvPr/>
        </p:nvSpPr>
        <p:spPr>
          <a:xfrm>
            <a:off x="5908576" y="4239080"/>
            <a:ext cx="4151404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600" dirty="0"/>
              <a:t>En cours de rédaction : dossier pour financement du remplacement des néons par des </a:t>
            </a:r>
            <a:r>
              <a:rPr lang="fr-FR" sz="1600" dirty="0" err="1"/>
              <a:t>leds</a:t>
            </a:r>
            <a:r>
              <a:rPr lang="fr-FR" sz="1600" dirty="0"/>
              <a:t> à la station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sz="16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sz="1600" dirty="0"/>
              <a:t>Des idées ?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sz="1600" dirty="0"/>
          </a:p>
          <a:p>
            <a:pPr algn="ctr"/>
            <a:r>
              <a:rPr lang="fr-FR" sz="1600" b="1" dirty="0"/>
              <a:t>On a jusqu’au 19 avril !!</a:t>
            </a:r>
            <a:endParaRPr lang="LID4096" sz="1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17EF97-424D-4A88-95D9-B3CF0D531939}"/>
              </a:ext>
            </a:extLst>
          </p:cNvPr>
          <p:cNvSpPr txBox="1"/>
          <p:nvPr/>
        </p:nvSpPr>
        <p:spPr>
          <a:xfrm>
            <a:off x="5385383" y="462349"/>
            <a:ext cx="4939862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Jusqu’à 10K€ - la moitié doit « déjà » être financée</a:t>
            </a:r>
            <a:endParaRPr lang="LID4096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F2CD04-8DFC-4117-9776-F2DA489B1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70" y="4072067"/>
            <a:ext cx="1790839" cy="21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Résumé des débats missions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7536CA-981C-445F-89AD-1D90897B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0" y="1604695"/>
            <a:ext cx="5666402" cy="36486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4DBD36-AE12-41C4-9FE9-ED02B6800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37" y="1604695"/>
            <a:ext cx="5607833" cy="32454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25AA93-863B-4D35-97B2-435E3B39486E}"/>
              </a:ext>
            </a:extLst>
          </p:cNvPr>
          <p:cNvSpPr/>
          <p:nvPr/>
        </p:nvSpPr>
        <p:spPr>
          <a:xfrm>
            <a:off x="384679" y="1489049"/>
            <a:ext cx="5711321" cy="407302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5F825-A9F1-48D8-AE9B-0D397F885958}"/>
              </a:ext>
            </a:extLst>
          </p:cNvPr>
          <p:cNvSpPr/>
          <p:nvPr/>
        </p:nvSpPr>
        <p:spPr>
          <a:xfrm>
            <a:off x="6154905" y="1484578"/>
            <a:ext cx="5711321" cy="407302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CDE08-5ABA-49EC-8A5D-EED2F7814BF0}"/>
              </a:ext>
            </a:extLst>
          </p:cNvPr>
          <p:cNvSpPr/>
          <p:nvPr/>
        </p:nvSpPr>
        <p:spPr>
          <a:xfrm>
            <a:off x="681070" y="2396359"/>
            <a:ext cx="5360276" cy="3657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ADFD91-99E3-4CE5-B613-DAD37DA92327}"/>
              </a:ext>
            </a:extLst>
          </p:cNvPr>
          <p:cNvSpPr/>
          <p:nvPr/>
        </p:nvSpPr>
        <p:spPr>
          <a:xfrm>
            <a:off x="681070" y="4319752"/>
            <a:ext cx="3335984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04D44D-B365-477E-8611-4E4AA3B44F8C}"/>
              </a:ext>
            </a:extLst>
          </p:cNvPr>
          <p:cNvSpPr/>
          <p:nvPr/>
        </p:nvSpPr>
        <p:spPr>
          <a:xfrm>
            <a:off x="681070" y="5041528"/>
            <a:ext cx="2869324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72E97F-C504-4C46-A909-23FBA011077B}"/>
              </a:ext>
            </a:extLst>
          </p:cNvPr>
          <p:cNvSpPr/>
          <p:nvPr/>
        </p:nvSpPr>
        <p:spPr>
          <a:xfrm>
            <a:off x="6391616" y="2396359"/>
            <a:ext cx="4751452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8FA7FFF-FE0C-4C1D-9303-1A64A5CAEC5F}"/>
              </a:ext>
            </a:extLst>
          </p:cNvPr>
          <p:cNvSpPr txBox="1"/>
          <p:nvPr/>
        </p:nvSpPr>
        <p:spPr>
          <a:xfrm>
            <a:off x="3021961" y="5794538"/>
            <a:ext cx="1912210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Guide de bonne pratiques?</a:t>
            </a:r>
            <a:endParaRPr lang="LID4096" sz="1200" dirty="0">
              <a:solidFill>
                <a:schemeClr val="bg1"/>
              </a:solidFill>
            </a:endParaRPr>
          </a:p>
        </p:txBody>
      </p:sp>
      <p:sp>
        <p:nvSpPr>
          <p:cNvPr id="16" name="Flèche : courbe vers le haut 15">
            <a:extLst>
              <a:ext uri="{FF2B5EF4-FFF2-40B4-BE49-F238E27FC236}">
                <a16:creationId xmlns:a16="http://schemas.microsoft.com/office/drawing/2014/main" id="{5AE349B5-5556-4099-8157-2B41FE98C45B}"/>
              </a:ext>
            </a:extLst>
          </p:cNvPr>
          <p:cNvSpPr/>
          <p:nvPr/>
        </p:nvSpPr>
        <p:spPr>
          <a:xfrm rot="13556439" flipV="1">
            <a:off x="2101469" y="5564599"/>
            <a:ext cx="899775" cy="341688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54E48A-C8FC-4E45-8C65-9CBA17194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08" y="4860612"/>
            <a:ext cx="1765058" cy="17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67435" y="1312517"/>
            <a:ext cx="78082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Challenge Mai à Vélo =&gt; application géo-vélo, p’tite compet et on gagne un brassard </a:t>
            </a:r>
          </a:p>
          <a:p>
            <a:r>
              <a:rPr lang="fr-FR" sz="1400" dirty="0"/>
              <a:t>Dynamique des cyclistes au niveau université =&gt; discussion en cours pour mettre en place un comité vélo et adapter la fac à l’utilisation du vélo</a:t>
            </a:r>
          </a:p>
          <a:p>
            <a:r>
              <a:rPr lang="fr-FR" sz="1400" dirty="0"/>
              <a:t>Abris vélo pour appel à projet de l’année prochaine</a:t>
            </a:r>
          </a:p>
          <a:p>
            <a:endParaRPr lang="fr-FR" sz="1400" dirty="0"/>
          </a:p>
          <a:p>
            <a:r>
              <a:rPr lang="fr-FR" sz="1400" dirty="0"/>
              <a:t>Ma terre</a:t>
            </a:r>
          </a:p>
          <a:p>
            <a:r>
              <a:rPr lang="fr-FR" sz="1400" dirty="0"/>
              <a:t>Adélie, </a:t>
            </a:r>
            <a:r>
              <a:rPr lang="fr-FR" sz="1400" dirty="0" err="1"/>
              <a:t>Zélia</a:t>
            </a:r>
            <a:r>
              <a:rPr lang="fr-FR" sz="1400" dirty="0"/>
              <a:t>, Loïc, Léna</a:t>
            </a:r>
          </a:p>
          <a:p>
            <a:endParaRPr lang="fr-FR" sz="1400" dirty="0"/>
          </a:p>
          <a:p>
            <a:r>
              <a:rPr lang="fr-FR" sz="1400" dirty="0"/>
              <a:t>Mettre ça dans le parcours des nouveaux entrants?</a:t>
            </a:r>
          </a:p>
          <a:p>
            <a:r>
              <a:rPr lang="fr-FR" sz="1400" dirty="0"/>
              <a:t>Format questionnaire </a:t>
            </a:r>
            <a:r>
              <a:rPr lang="fr-FR" sz="1400" dirty="0" err="1"/>
              <a:t>enviro</a:t>
            </a:r>
            <a:r>
              <a:rPr lang="fr-FR" sz="1400" dirty="0"/>
              <a:t>? Faire liste de questions</a:t>
            </a:r>
          </a:p>
          <a:p>
            <a:r>
              <a:rPr lang="fr-FR" sz="1400" dirty="0"/>
              <a:t>Demander d’intervenir en tant que com verte pour les nouveaux entrants</a:t>
            </a:r>
          </a:p>
          <a:p>
            <a:endParaRPr lang="fr-FR" sz="1400" dirty="0"/>
          </a:p>
          <a:p>
            <a:r>
              <a:rPr lang="fr-FR" sz="1400" dirty="0"/>
              <a:t>Café vert où on fait travailler les gens pour mettre en place les actions des missions </a:t>
            </a:r>
          </a:p>
        </p:txBody>
      </p:sp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3510</TotalTime>
  <Words>327</Words>
  <Application>Microsoft Office PowerPoint</Application>
  <PresentationFormat>Grand écran</PresentationFormat>
  <Paragraphs>56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Gadugi</vt:lpstr>
      <vt:lpstr>Symbol</vt:lpstr>
      <vt:lpstr>Wingdings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77</cp:revision>
  <dcterms:created xsi:type="dcterms:W3CDTF">2023-11-06T10:08:56Z</dcterms:created>
  <dcterms:modified xsi:type="dcterms:W3CDTF">2024-04-17T11:53:35Z</dcterms:modified>
</cp:coreProperties>
</file>