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9"/>
  </p:notesMasterIdLst>
  <p:sldIdLst>
    <p:sldId id="256" r:id="rId2"/>
    <p:sldId id="278" r:id="rId3"/>
    <p:sldId id="279" r:id="rId4"/>
    <p:sldId id="280" r:id="rId5"/>
    <p:sldId id="281" r:id="rId6"/>
    <p:sldId id="257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C2B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CBFB3-9A85-4070-AB0E-23DF735EBC0A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224FD-6B15-450F-AE3E-45E18512D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2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0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6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6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8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7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2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1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38A7C-C6C8-417A-8CE1-CB15FDFECC3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7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stes.universite-paris-saclay.fr/ias/info/commission-vert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m.ias.u-psud.fr/channel/commission-verte" TargetMode="External"/><Relationship Id="rId4" Type="http://schemas.openxmlformats.org/officeDocument/2006/relationships/hyperlink" Target="https://idoc-projets.ias.u-psud.fr/redmine/projects/commission-verte/wik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93106"/>
            <a:ext cx="9144000" cy="1091503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Café </a:t>
            </a:r>
            <a:r>
              <a:rPr lang="en-US" dirty="0" err="1" smtClean="0">
                <a:latin typeface="Algerian" panose="04020705040A02060702" pitchFamily="82" charset="0"/>
              </a:rPr>
              <a:t>vert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1320131"/>
            <a:ext cx="9144000" cy="1655762"/>
          </a:xfrm>
        </p:spPr>
        <p:txBody>
          <a:bodyPr/>
          <a:lstStyle/>
          <a:p>
            <a:r>
              <a:rPr lang="en-US" dirty="0" smtClean="0">
                <a:latin typeface="Gadugi" panose="020B0502040204020203" pitchFamily="34" charset="0"/>
                <a:ea typeface="Gadugi" panose="020B0502040204020203" pitchFamily="34" charset="0"/>
              </a:rPr>
              <a:t>13/12/2023</a:t>
            </a: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706" t="17107" r="5633" b="-1"/>
          <a:stretch/>
        </p:blipFill>
        <p:spPr>
          <a:xfrm>
            <a:off x="4076905" y="2258568"/>
            <a:ext cx="4041600" cy="3882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Liste mails et </a:t>
            </a:r>
            <a:r>
              <a:rPr lang="fr-FR" sz="2400" dirty="0" err="1" smtClean="0">
                <a:latin typeface="Algerian" panose="04020705040A02060702" pitchFamily="82" charset="0"/>
              </a:rPr>
              <a:t>redmine</a:t>
            </a:r>
            <a:r>
              <a:rPr lang="fr-FR" sz="2400" dirty="0" smtClean="0">
                <a:latin typeface="Algerian" panose="04020705040A02060702" pitchFamily="82" charset="0"/>
              </a:rPr>
              <a:t>	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032294" y="1489049"/>
            <a:ext cx="101274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Ajouts à la liste commission </a:t>
            </a:r>
            <a:r>
              <a:rPr lang="fr-FR" dirty="0" smtClean="0"/>
              <a:t>verte</a:t>
            </a:r>
          </a:p>
          <a:p>
            <a:endParaRPr lang="fr-FR" dirty="0"/>
          </a:p>
          <a:p>
            <a:r>
              <a:rPr lang="fr-FR" dirty="0" smtClean="0"/>
              <a:t>Aller sur </a:t>
            </a:r>
            <a:r>
              <a:rPr lang="en-US" i="1" dirty="0">
                <a:hlinkClick r:id="rId3"/>
              </a:rPr>
              <a:t>https://</a:t>
            </a:r>
            <a:r>
              <a:rPr lang="en-US" i="1" dirty="0" smtClean="0">
                <a:hlinkClick r:id="rId3"/>
              </a:rPr>
              <a:t>listes.universite-paris-saclay.fr/ias/info/commission-verte</a:t>
            </a:r>
            <a:endParaRPr lang="en-US" i="1" dirty="0" smtClean="0"/>
          </a:p>
          <a:p>
            <a:endParaRPr lang="fr-FR" dirty="0"/>
          </a:p>
          <a:p>
            <a:r>
              <a:rPr lang="fr-FR" dirty="0" smtClean="0"/>
              <a:t>Accès au </a:t>
            </a:r>
            <a:r>
              <a:rPr lang="fr-FR" dirty="0" err="1" smtClean="0"/>
              <a:t>Redmine</a:t>
            </a:r>
            <a:r>
              <a:rPr lang="fr-FR" dirty="0" smtClean="0"/>
              <a:t> </a:t>
            </a:r>
            <a:r>
              <a:rPr lang="fr-FR" dirty="0" smtClean="0">
                <a:hlinkClick r:id="rId4"/>
              </a:rPr>
              <a:t>https</a:t>
            </a:r>
            <a:r>
              <a:rPr lang="fr-FR" dirty="0">
                <a:hlinkClick r:id="rId4"/>
              </a:rPr>
              <a:t>://</a:t>
            </a:r>
            <a:r>
              <a:rPr lang="fr-FR" dirty="0" smtClean="0">
                <a:hlinkClick r:id="rId4"/>
              </a:rPr>
              <a:t>idoc-projets.ias.u-psud.fr/redmine/projects/commission-verte/wiki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Envoyer un mail à Marc </a:t>
            </a:r>
            <a:r>
              <a:rPr lang="fr-FR" dirty="0" err="1" smtClean="0"/>
              <a:t>Dexet</a:t>
            </a:r>
            <a:r>
              <a:rPr lang="fr-FR" dirty="0" smtClean="0"/>
              <a:t> pour être ajouté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Canal </a:t>
            </a:r>
            <a:r>
              <a:rPr lang="fr-FR" dirty="0" err="1" smtClean="0"/>
              <a:t>RocketChat</a:t>
            </a:r>
            <a:r>
              <a:rPr lang="fr-FR" dirty="0"/>
              <a:t> </a:t>
            </a:r>
            <a:r>
              <a:rPr lang="fr-FR" dirty="0">
                <a:hlinkClick r:id="rId5"/>
              </a:rPr>
              <a:t>https://</a:t>
            </a:r>
            <a:r>
              <a:rPr lang="fr-FR" dirty="0" smtClean="0">
                <a:hlinkClick r:id="rId5"/>
              </a:rPr>
              <a:t>im.ias.u-psud.fr/channel/commission-verte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Point Vélos !	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grpSp>
        <p:nvGrpSpPr>
          <p:cNvPr id="5" name="Groupe 4"/>
          <p:cNvGrpSpPr/>
          <p:nvPr/>
        </p:nvGrpSpPr>
        <p:grpSpPr>
          <a:xfrm>
            <a:off x="10643767" y="105717"/>
            <a:ext cx="1383332" cy="1383332"/>
            <a:chOff x="5762178" y="4074961"/>
            <a:chExt cx="1333830" cy="1314185"/>
          </a:xfrm>
        </p:grpSpPr>
        <p:sp>
          <p:nvSpPr>
            <p:cNvPr id="6" name="Ellipse 5"/>
            <p:cNvSpPr/>
            <p:nvPr/>
          </p:nvSpPr>
          <p:spPr>
            <a:xfrm>
              <a:off x="5767492" y="4075263"/>
              <a:ext cx="1328516" cy="1313883"/>
            </a:xfrm>
            <a:prstGeom prst="ellipse">
              <a:avLst/>
            </a:prstGeom>
            <a:solidFill>
              <a:srgbClr val="C2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" t="11093" r="-1573" b="-9992"/>
            <a:stretch/>
          </p:blipFill>
          <p:spPr>
            <a:xfrm>
              <a:off x="5762178" y="4074961"/>
              <a:ext cx="1328516" cy="1313883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sp>
        <p:nvSpPr>
          <p:cNvPr id="2" name="ZoneTexte 1"/>
          <p:cNvSpPr txBox="1"/>
          <p:nvPr/>
        </p:nvSpPr>
        <p:spPr>
          <a:xfrm>
            <a:off x="928094" y="1001549"/>
            <a:ext cx="10957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Impossibilité de construire un nouveau bâtiment fermé sur la </a:t>
            </a:r>
            <a:r>
              <a:rPr lang="fr-FR" dirty="0" smtClean="0"/>
              <a:t>fac.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S</a:t>
            </a:r>
            <a:r>
              <a:rPr lang="fr-FR" dirty="0" smtClean="0"/>
              <a:t>i abris vélo ouvert 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Solution conteneur aménagé</a:t>
            </a:r>
            <a:r>
              <a:rPr lang="fr-FR" dirty="0" smtClean="0"/>
              <a:t>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r>
              <a:rPr lang="fr-FR" i="1" dirty="0"/>
              <a:t>	</a:t>
            </a:r>
            <a:endParaRPr lang="fr-FR" i="1" dirty="0"/>
          </a:p>
        </p:txBody>
      </p:sp>
      <p:sp>
        <p:nvSpPr>
          <p:cNvPr id="3" name="Rectangle 2"/>
          <p:cNvSpPr/>
          <p:nvPr/>
        </p:nvSpPr>
        <p:spPr>
          <a:xfrm>
            <a:off x="1213487" y="2913199"/>
            <a:ext cx="10741831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/>
              <a:t>Département mobilité douce dans le pole DS Saclay plutôt actif mais </a:t>
            </a:r>
            <a:r>
              <a:rPr lang="fr-FR" dirty="0" smtClean="0"/>
              <a:t>pas </a:t>
            </a:r>
            <a:r>
              <a:rPr lang="fr-FR" dirty="0"/>
              <a:t>de sous de </a:t>
            </a:r>
            <a:r>
              <a:rPr lang="fr-FR" dirty="0" smtClean="0"/>
              <a:t>l’université</a:t>
            </a:r>
            <a:endParaRPr lang="fr-FR" dirty="0"/>
          </a:p>
          <a:p>
            <a:endParaRPr lang="fr-FR" dirty="0"/>
          </a:p>
          <a:p>
            <a:r>
              <a:rPr lang="fr-FR" dirty="0"/>
              <a:t>Strict minimum pour définir l’abri -&gt; CEREMA et ADEME cahier des charges défini </a:t>
            </a:r>
          </a:p>
          <a:p>
            <a:r>
              <a:rPr lang="fr-FR" dirty="0"/>
              <a:t>/!\ Obligation de l’employeur de fournir des stationnements vélos </a:t>
            </a:r>
            <a:r>
              <a:rPr lang="fr-FR" dirty="0" err="1"/>
              <a:t>qd</a:t>
            </a:r>
            <a:r>
              <a:rPr lang="fr-FR" dirty="0"/>
              <a:t> il y a stationnement voiture dispo</a:t>
            </a:r>
          </a:p>
          <a:p>
            <a:endParaRPr lang="fr-FR" dirty="0"/>
          </a:p>
          <a:p>
            <a:r>
              <a:rPr lang="fr-FR" dirty="0"/>
              <a:t>	- programme ALVEOLE finance 50% </a:t>
            </a:r>
          </a:p>
          <a:p>
            <a:r>
              <a:rPr lang="fr-FR" dirty="0"/>
              <a:t>	- inauguration abris vélo </a:t>
            </a:r>
            <a:r>
              <a:rPr lang="fr-FR" dirty="0" err="1"/>
              <a:t>IJClab</a:t>
            </a:r>
            <a:r>
              <a:rPr lang="fr-FR" dirty="0"/>
              <a:t> demain (le 14/12/2023)</a:t>
            </a:r>
          </a:p>
          <a:p>
            <a:r>
              <a:rPr lang="fr-FR" dirty="0"/>
              <a:t>	- prévoir 20/30k€</a:t>
            </a:r>
          </a:p>
          <a:p>
            <a:endParaRPr lang="fr-FR" dirty="0"/>
          </a:p>
          <a:p>
            <a:r>
              <a:rPr lang="fr-FR" dirty="0"/>
              <a:t>Sondage prêt à être envoyé (Loïc) JC va relire le sondage et après GO</a:t>
            </a:r>
          </a:p>
          <a:p>
            <a:r>
              <a:rPr lang="fr-FR" dirty="0"/>
              <a:t>	-&gt; </a:t>
            </a:r>
            <a:r>
              <a:rPr lang="fr-FR" dirty="0" smtClean="0"/>
              <a:t>vérifier que le besoin potentiel est inclus</a:t>
            </a:r>
            <a:endParaRPr lang="fr-FR" dirty="0"/>
          </a:p>
          <a:p>
            <a:endParaRPr lang="fr-FR" dirty="0"/>
          </a:p>
          <a:p>
            <a:r>
              <a:rPr lang="fr-FR" dirty="0"/>
              <a:t>Equipe vélo : JC, Loïc, Marc, Xavier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97884" y="2622816"/>
            <a:ext cx="2253004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Notes du café vert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7946372" y="4121645"/>
            <a:ext cx="3718089" cy="273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BGES du labo 	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991311" y="1406013"/>
            <a:ext cx="610757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But : faire le BGES du labo tous les ans à partir de l’année 2022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130710" y="2163097"/>
            <a:ext cx="63713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Données des fluides (électricité, eau …) disponibles</a:t>
            </a:r>
          </a:p>
          <a:p>
            <a:endParaRPr lang="fr-FR" dirty="0"/>
          </a:p>
          <a:p>
            <a:r>
              <a:rPr lang="fr-FR" u="sng" dirty="0" smtClean="0"/>
              <a:t>Infos à récupérer :</a:t>
            </a:r>
          </a:p>
          <a:p>
            <a:endParaRPr lang="fr-FR" dirty="0"/>
          </a:p>
          <a:p>
            <a:r>
              <a:rPr lang="fr-FR" dirty="0" smtClean="0"/>
              <a:t>	- missions</a:t>
            </a:r>
          </a:p>
          <a:p>
            <a:r>
              <a:rPr lang="fr-FR" dirty="0"/>
              <a:t>	</a:t>
            </a:r>
            <a:r>
              <a:rPr lang="fr-FR" dirty="0" smtClean="0"/>
              <a:t>- véhicules de services</a:t>
            </a:r>
          </a:p>
          <a:p>
            <a:r>
              <a:rPr lang="fr-FR" dirty="0"/>
              <a:t>	</a:t>
            </a:r>
            <a:r>
              <a:rPr lang="fr-FR" dirty="0" smtClean="0"/>
              <a:t>- nombre de personnes</a:t>
            </a:r>
          </a:p>
          <a:p>
            <a:r>
              <a:rPr lang="fr-FR" dirty="0"/>
              <a:t>	</a:t>
            </a:r>
            <a:r>
              <a:rPr lang="fr-FR" dirty="0" smtClean="0"/>
              <a:t>- budgets</a:t>
            </a:r>
          </a:p>
          <a:p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b="1" dirty="0" smtClean="0"/>
              <a:t>trajets pendulaires</a:t>
            </a:r>
          </a:p>
          <a:p>
            <a:r>
              <a:rPr lang="fr-FR" dirty="0"/>
              <a:t>	</a:t>
            </a:r>
            <a:r>
              <a:rPr lang="fr-FR" dirty="0" smtClean="0"/>
              <a:t>- achats</a:t>
            </a:r>
          </a:p>
          <a:p>
            <a:r>
              <a:rPr lang="fr-FR" dirty="0"/>
              <a:t>	</a:t>
            </a:r>
            <a:r>
              <a:rPr lang="fr-FR" dirty="0" smtClean="0"/>
              <a:t>- matériel informatiques</a:t>
            </a:r>
          </a:p>
          <a:p>
            <a:r>
              <a:rPr lang="fr-FR" dirty="0"/>
              <a:t>	</a:t>
            </a:r>
            <a:r>
              <a:rPr lang="fr-FR" dirty="0" smtClean="0"/>
              <a:t>- fluides cryogéniques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209" y="2145513"/>
            <a:ext cx="479307" cy="42252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249009" y="3508456"/>
            <a:ext cx="6339253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Faire un </a:t>
            </a:r>
            <a:r>
              <a:rPr lang="fr-FR" dirty="0" err="1" smtClean="0"/>
              <a:t>excel</a:t>
            </a:r>
            <a:r>
              <a:rPr lang="fr-FR" dirty="0" smtClean="0"/>
              <a:t> sur </a:t>
            </a:r>
            <a:r>
              <a:rPr lang="fr-FR" dirty="0" err="1" smtClean="0"/>
              <a:t>redmine</a:t>
            </a:r>
            <a:r>
              <a:rPr lang="fr-FR" dirty="0" smtClean="0"/>
              <a:t>  ou </a:t>
            </a:r>
            <a:r>
              <a:rPr lang="fr-FR" dirty="0" err="1" smtClean="0"/>
              <a:t>Nextcloud</a:t>
            </a:r>
            <a:r>
              <a:rPr lang="fr-FR" dirty="0" smtClean="0"/>
              <a:t>? Un sondage -&gt; plus simple d’utilisation, réduction du nombre de clics</a:t>
            </a:r>
          </a:p>
          <a:p>
            <a:r>
              <a:rPr lang="fr-FR" dirty="0" smtClean="0"/>
              <a:t>Anonymat nécessaire : NON</a:t>
            </a:r>
          </a:p>
          <a:p>
            <a:r>
              <a:rPr lang="fr-FR" dirty="0" smtClean="0"/>
              <a:t>Prévoir un panachage pour inclure plusieurs modes de transport </a:t>
            </a:r>
          </a:p>
          <a:p>
            <a:r>
              <a:rPr lang="fr-FR" dirty="0" smtClean="0"/>
              <a:t>Utiliser l’identifiant labo</a:t>
            </a:r>
          </a:p>
          <a:p>
            <a:endParaRPr lang="fr-FR" dirty="0"/>
          </a:p>
          <a:p>
            <a:r>
              <a:rPr lang="fr-FR" dirty="0" smtClean="0"/>
              <a:t>Equipe BGES : Clémence, </a:t>
            </a:r>
            <a:r>
              <a:rPr lang="fr-FR" dirty="0" err="1" smtClean="0"/>
              <a:t>Zélia</a:t>
            </a:r>
            <a:r>
              <a:rPr lang="fr-FR" dirty="0" smtClean="0"/>
              <a:t>, Adélie, Loïc (support technique)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196257" y="3174022"/>
            <a:ext cx="2253004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Notes du café vert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94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Communication « verte » au labo</a:t>
            </a:r>
            <a:r>
              <a:rPr lang="fr-FR" sz="2400" dirty="0" smtClean="0">
                <a:latin typeface="Algerian" panose="04020705040A02060702" pitchFamily="82" charset="0"/>
              </a:rPr>
              <a:t>	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1012691" y="1312517"/>
            <a:ext cx="96310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Plusieurs affiches en cours de création par </a:t>
            </a:r>
            <a:r>
              <a:rPr lang="fr-FR" dirty="0" err="1" smtClean="0"/>
              <a:t>Manale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	- Achat : mise en avant d’Atrium, GMI et de la bourse CNRS</a:t>
            </a:r>
          </a:p>
          <a:p>
            <a:r>
              <a:rPr lang="fr-FR" dirty="0"/>
              <a:t>	</a:t>
            </a:r>
            <a:r>
              <a:rPr lang="fr-FR" dirty="0" smtClean="0"/>
              <a:t>- Eau : rappel des bonnes pratiques </a:t>
            </a:r>
          </a:p>
          <a:p>
            <a:r>
              <a:rPr lang="fr-FR" dirty="0"/>
              <a:t>	</a:t>
            </a:r>
            <a:r>
              <a:rPr lang="fr-FR" dirty="0" smtClean="0"/>
              <a:t>- Electricité : rappel des bonnes pratiques</a:t>
            </a:r>
          </a:p>
          <a:p>
            <a:r>
              <a:rPr lang="fr-FR" dirty="0"/>
              <a:t>	</a:t>
            </a:r>
            <a:r>
              <a:rPr lang="fr-FR" dirty="0" smtClean="0"/>
              <a:t>- Machine à café du hall : rappel qu’on peut utiliser sa propre tasse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- Trajets pendulaires : promotion du covoiturage et des transports collectifs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Affichage dans le hall en cours de négo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504" y="1901866"/>
            <a:ext cx="2039027" cy="231176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236500" y="4431621"/>
            <a:ext cx="9718999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Prime mobilité douce sur ARIANE (pour agents CNRS) : faire la demande avant le 31 décembre </a:t>
            </a:r>
          </a:p>
          <a:p>
            <a:r>
              <a:rPr lang="fr-FR" dirty="0" smtClean="0"/>
              <a:t>Il y a une autre plateforme pour agents université (Loïc va envoyer les infos)</a:t>
            </a:r>
          </a:p>
          <a:p>
            <a:r>
              <a:rPr lang="fr-FR" dirty="0" smtClean="0"/>
              <a:t>Cumulable avec le </a:t>
            </a:r>
            <a:r>
              <a:rPr lang="fr-FR" dirty="0" err="1" smtClean="0"/>
              <a:t>pass</a:t>
            </a:r>
            <a:r>
              <a:rPr lang="fr-FR" dirty="0" smtClean="0"/>
              <a:t> </a:t>
            </a:r>
            <a:r>
              <a:rPr lang="fr-FR" dirty="0" err="1" smtClean="0"/>
              <a:t>navigo</a:t>
            </a:r>
            <a:r>
              <a:rPr lang="fr-FR" dirty="0" smtClean="0"/>
              <a:t>!!</a:t>
            </a:r>
          </a:p>
          <a:p>
            <a:endParaRPr lang="fr-FR" dirty="0"/>
          </a:p>
          <a:p>
            <a:r>
              <a:rPr lang="fr-FR" b="1" dirty="0" smtClean="0"/>
              <a:t>Aller voir Patricia pour qu’elle transfère l’information à tous le labo (100 jours et plus 300€)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991311" y="4118564"/>
            <a:ext cx="2253004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Notes du café vert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68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Les news </a:t>
            </a:r>
            <a:r>
              <a:rPr lang="fr-FR" sz="2400" dirty="0" err="1" smtClean="0">
                <a:latin typeface="Algerian" panose="04020705040A02060702" pitchFamily="82" charset="0"/>
              </a:rPr>
              <a:t>dU</a:t>
            </a:r>
            <a:r>
              <a:rPr lang="fr-FR" sz="2400" dirty="0" smtClean="0">
                <a:latin typeface="Algerian" panose="04020705040A02060702" pitchFamily="82" charset="0"/>
              </a:rPr>
              <a:t> CNRS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618" y="1673715"/>
            <a:ext cx="5515747" cy="48306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23" y="2944388"/>
            <a:ext cx="3391373" cy="321037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423" y="1673715"/>
            <a:ext cx="2041463" cy="49988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6459" y="1489049"/>
            <a:ext cx="2456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chemeClr val="accent1">
                    <a:lumMod val="75000"/>
                  </a:schemeClr>
                </a:solidFill>
              </a:rPr>
              <a:t>https://materre.osug.fr/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86444" y="2011130"/>
            <a:ext cx="275672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Organisation de sessions en 2024 à l’IAS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90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lgerian" panose="04020705040A02060702" pitchFamily="82" charset="0"/>
              </a:rPr>
              <a:t>Autres NOTES </a:t>
            </a:r>
            <a:r>
              <a:rPr lang="fr-FR" sz="2400" dirty="0" smtClean="0">
                <a:latin typeface="Algerian" panose="04020705040A02060702" pitchFamily="82" charset="0"/>
              </a:rPr>
              <a:t>du café vert</a:t>
            </a:r>
            <a:endParaRPr lang="fr-FR" sz="2400" dirty="0"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e 5"/>
          <p:cNvGrpSpPr/>
          <p:nvPr/>
        </p:nvGrpSpPr>
        <p:grpSpPr>
          <a:xfrm>
            <a:off x="10643767" y="123150"/>
            <a:ext cx="1368938" cy="1348776"/>
            <a:chOff x="5762178" y="4074961"/>
            <a:chExt cx="1333830" cy="1314185"/>
          </a:xfrm>
        </p:grpSpPr>
        <p:sp>
          <p:nvSpPr>
            <p:cNvPr id="7" name="Ellipse 6"/>
            <p:cNvSpPr/>
            <p:nvPr/>
          </p:nvSpPr>
          <p:spPr>
            <a:xfrm>
              <a:off x="5767492" y="4075263"/>
              <a:ext cx="1328516" cy="1313883"/>
            </a:xfrm>
            <a:prstGeom prst="ellipse">
              <a:avLst/>
            </a:prstGeom>
            <a:solidFill>
              <a:srgbClr val="C2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" t="11093" r="-1573" b="-9992"/>
            <a:stretch/>
          </p:blipFill>
          <p:spPr>
            <a:xfrm>
              <a:off x="5762178" y="4074961"/>
              <a:ext cx="1328516" cy="1313883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1122199" y="1805052"/>
            <a:ext cx="10430893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Depuis un an, gros travail de l’</a:t>
            </a:r>
            <a:r>
              <a:rPr lang="fr-FR" dirty="0" err="1" smtClean="0"/>
              <a:t>univ</a:t>
            </a:r>
            <a:r>
              <a:rPr lang="fr-FR" dirty="0" smtClean="0"/>
              <a:t> sur les bâtiments pour bien suivre les consos de fluides</a:t>
            </a:r>
          </a:p>
          <a:p>
            <a:endParaRPr lang="fr-FR" dirty="0"/>
          </a:p>
          <a:p>
            <a:r>
              <a:rPr lang="fr-FR" dirty="0" smtClean="0"/>
              <a:t>Au 120 compteurs d’eau CNRS et </a:t>
            </a:r>
            <a:r>
              <a:rPr lang="fr-FR" dirty="0" err="1" smtClean="0"/>
              <a:t>univ</a:t>
            </a:r>
            <a:r>
              <a:rPr lang="fr-FR" dirty="0" smtClean="0"/>
              <a:t> (même données)</a:t>
            </a:r>
          </a:p>
          <a:p>
            <a:endParaRPr lang="fr-FR" dirty="0" smtClean="0"/>
          </a:p>
          <a:p>
            <a:r>
              <a:rPr lang="fr-FR" dirty="0" smtClean="0"/>
              <a:t>Réflexion à mener sur les néons du 120?</a:t>
            </a:r>
          </a:p>
          <a:p>
            <a:endParaRPr lang="fr-FR" dirty="0" smtClean="0"/>
          </a:p>
          <a:p>
            <a:r>
              <a:rPr lang="fr-FR" dirty="0" smtClean="0"/>
              <a:t>Mise en place du </a:t>
            </a:r>
            <a:r>
              <a:rPr lang="fr-FR" dirty="0" err="1" smtClean="0"/>
              <a:t>wake</a:t>
            </a:r>
            <a:r>
              <a:rPr lang="fr-FR" dirty="0"/>
              <a:t> </a:t>
            </a:r>
            <a:r>
              <a:rPr lang="fr-FR" dirty="0" smtClean="0"/>
              <a:t>on LAN </a:t>
            </a:r>
            <a:r>
              <a:rPr lang="fr-FR" dirty="0" smtClean="0">
                <a:sym typeface="Wingdings" panose="05000000000000000000" pitchFamily="2" charset="2"/>
              </a:rPr>
              <a:t> existe déjà, ça dépend des ordis (carte réseau)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Demander aux personnes qui configurent les machines de mettre ça en place</a:t>
            </a:r>
          </a:p>
          <a:p>
            <a:r>
              <a:rPr lang="fr-FR" b="1" dirty="0" smtClean="0">
                <a:sym typeface="Wingdings" panose="05000000000000000000" pitchFamily="2" charset="2"/>
              </a:rPr>
              <a:t>Le service info va envoyer une communication pour qu’on sache faire ou l’installer sur les PC, Loïc va aller en parler à Stéphane :D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Fenêtre du bureau 405 ne ferment pas -&gt; SOS logistique, tickets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Mettre en place une FAQ sur le </a:t>
            </a:r>
            <a:r>
              <a:rPr lang="fr-FR" dirty="0" err="1" smtClean="0">
                <a:sym typeface="Wingdings" panose="05000000000000000000" pitchFamily="2" charset="2"/>
              </a:rPr>
              <a:t>sos</a:t>
            </a:r>
            <a:r>
              <a:rPr lang="fr-FR" dirty="0" smtClean="0">
                <a:sym typeface="Wingdings" panose="05000000000000000000" pitchFamily="2" charset="2"/>
              </a:rPr>
              <a:t> logistique pour ces types de problèmes (chauffages, fenêtres, autres)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Problèmes de chauffages au 4ème (actuellement 1 thermostat pour 4 bâtiments)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JC et Sandrine membres de la commission bâtiment</a:t>
            </a:r>
            <a:endParaRPr lang="fr-FR" dirty="0">
              <a:sym typeface="Wingdings" panose="05000000000000000000" pitchFamily="2" charset="2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91311" y="1506482"/>
            <a:ext cx="2253004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Notes du café vert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8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4156</TotalTime>
  <Words>441</Words>
  <Application>Microsoft Office PowerPoint</Application>
  <PresentationFormat>Grand écran</PresentationFormat>
  <Paragraphs>91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Gadugi</vt:lpstr>
      <vt:lpstr>Wingdings</vt:lpstr>
      <vt:lpstr>Thème Office</vt:lpstr>
      <vt:lpstr>Café vert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be-clemence</dc:creator>
  <cp:lastModifiedBy>be-clemence</cp:lastModifiedBy>
  <cp:revision>90</cp:revision>
  <dcterms:created xsi:type="dcterms:W3CDTF">2023-11-06T10:08:56Z</dcterms:created>
  <dcterms:modified xsi:type="dcterms:W3CDTF">2023-12-13T14:48:40Z</dcterms:modified>
</cp:coreProperties>
</file>