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12" r:id="rId2"/>
    <p:sldId id="308" r:id="rId3"/>
    <p:sldId id="315" r:id="rId4"/>
    <p:sldId id="316" r:id="rId5"/>
    <p:sldId id="311" r:id="rId6"/>
    <p:sldId id="313" r:id="rId7"/>
    <p:sldId id="314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F8FF"/>
    <a:srgbClr val="599E44"/>
    <a:srgbClr val="FFBB00"/>
    <a:srgbClr val="F68200"/>
    <a:srgbClr val="F7A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3" autoAdjust="0"/>
    <p:restoredTop sz="94444"/>
  </p:normalViewPr>
  <p:slideViewPr>
    <p:cSldViewPr snapToGrid="0" snapToObjects="1">
      <p:cViewPr varScale="1">
        <p:scale>
          <a:sx n="109" d="100"/>
          <a:sy n="109" d="100"/>
        </p:scale>
        <p:origin x="4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34DAD-B8A5-CA4D-AB71-C93C2527309C}" type="datetimeFigureOut">
              <a:rPr lang="fr-FR" smtClean="0"/>
              <a:t>12/10/2022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23494-1D1A-DA4E-9BC4-90753090ED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3184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D922F-5A0C-8640-8E2E-DF9344F4008A}" type="datetimeFigureOut">
              <a:rPr lang="fr-FR" smtClean="0"/>
              <a:t>12/10/2022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E7A47-3939-3943-9383-DED49EE128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9751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76300" y="6449926"/>
            <a:ext cx="2133600" cy="365125"/>
          </a:xfrm>
        </p:spPr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33750" y="6422184"/>
            <a:ext cx="2895600" cy="365125"/>
          </a:xfrm>
        </p:spPr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06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79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37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74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86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28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07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29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00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71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66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825500"/>
          </a:xfrm>
          <a:prstGeom prst="rect">
            <a:avLst/>
          </a:prstGeom>
          <a:gradFill flip="none" rotWithShape="1">
            <a:gsLst>
              <a:gs pos="100000">
                <a:srgbClr val="00B050"/>
              </a:gs>
              <a:gs pos="0">
                <a:srgbClr val="92D050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499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27 novembre 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4992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CDL IAS - Rex Commission verte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365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F2A92A4-2E9A-9D4B-B493-6D85F0D4570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2769" y="88900"/>
            <a:ext cx="904493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1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doc-projets.ias.u-psud.fr/redmine/projects/commission-verte/wik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EAE4C73-AA09-054B-A1BA-055E3D01F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1</a:t>
            </a:fld>
            <a:endParaRPr lang="fr-FR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0D885223-F55C-6549-B5AE-A37C91BF1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fr-FR" sz="1600" b="1" dirty="0"/>
          </a:p>
        </p:txBody>
      </p:sp>
      <p:sp>
        <p:nvSpPr>
          <p:cNvPr id="11" name="Titre 4">
            <a:extLst>
              <a:ext uri="{FF2B5EF4-FFF2-40B4-BE49-F238E27FC236}">
                <a16:creationId xmlns:a16="http://schemas.microsoft.com/office/drawing/2014/main" id="{673C8336-81F7-D44A-81ED-19A386CBF4C0}"/>
              </a:ext>
            </a:extLst>
          </p:cNvPr>
          <p:cNvSpPr txBox="1">
            <a:spLocks/>
          </p:cNvSpPr>
          <p:nvPr/>
        </p:nvSpPr>
        <p:spPr>
          <a:xfrm>
            <a:off x="759691" y="2823153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Commission verte</a:t>
            </a:r>
            <a:endParaRPr lang="fr-FR" sz="2400" dirty="0"/>
          </a:p>
        </p:txBody>
      </p:sp>
      <p:sp>
        <p:nvSpPr>
          <p:cNvPr id="7" name="Espace réservé du pied de page 8">
            <a:extLst>
              <a:ext uri="{FF2B5EF4-FFF2-40B4-BE49-F238E27FC236}">
                <a16:creationId xmlns:a16="http://schemas.microsoft.com/office/drawing/2014/main" id="{21773421-3B85-4B94-9EF8-F65DF94DC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9926"/>
            <a:ext cx="2895600" cy="365125"/>
          </a:xfrm>
        </p:spPr>
        <p:txBody>
          <a:bodyPr/>
          <a:lstStyle/>
          <a:p>
            <a:r>
              <a:rPr lang="fr-FR" dirty="0"/>
              <a:t>CDL IAS - Commission verte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FE134B1B-8DBA-4225-9885-40515389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49926"/>
            <a:ext cx="2133600" cy="365125"/>
          </a:xfrm>
        </p:spPr>
        <p:txBody>
          <a:bodyPr/>
          <a:lstStyle/>
          <a:p>
            <a:r>
              <a:rPr lang="fr-FR" dirty="0"/>
              <a:t>18 Octobre 2021</a:t>
            </a:r>
          </a:p>
        </p:txBody>
      </p:sp>
    </p:spTree>
    <p:extLst>
      <p:ext uri="{BB962C8B-B14F-4D97-AF65-F5344CB8AC3E}">
        <p14:creationId xmlns:p14="http://schemas.microsoft.com/office/powerpoint/2010/main" val="29441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1B92B3C-99B3-4FCF-A55A-549D443EA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70" y="2018100"/>
            <a:ext cx="8284608" cy="4418458"/>
          </a:xfrm>
          <a:prstGeom prst="rect">
            <a:avLst/>
          </a:prstGeom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CDL IAS - Commission verte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ACA40E2A-792E-784E-9314-7AA881DE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2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321FD3-48DB-9D40-95FF-453DFDD2B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22" y="1368127"/>
            <a:ext cx="8996378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</a:rPr>
              <a:t>BGES 2019 terminé</a:t>
            </a:r>
          </a:p>
          <a:p>
            <a:pPr lvl="1">
              <a:buFont typeface="Wingdings" pitchFamily="2" charset="2"/>
              <a:buChar char="§"/>
            </a:pPr>
            <a:r>
              <a:rPr lang="fr-FR" sz="1400" dirty="0"/>
              <a:t>Manquent les fluides frigorigènes</a:t>
            </a:r>
          </a:p>
          <a:p>
            <a:pPr lvl="1">
              <a:buFont typeface="Wingdings" pitchFamily="2" charset="2"/>
              <a:buChar char="§"/>
            </a:pPr>
            <a:r>
              <a:rPr lang="fr-FR" sz="1400" dirty="0"/>
              <a:t>Achats = 2/3 des émissions</a:t>
            </a:r>
          </a:p>
          <a:p>
            <a:pPr lvl="1">
              <a:buFont typeface="Wingdings" pitchFamily="2" charset="2"/>
              <a:buChar char="§"/>
            </a:pPr>
            <a:r>
              <a:rPr lang="fr-FR" sz="1400" dirty="0"/>
              <a:t>N’incluent pas les transports de livraison</a:t>
            </a: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719963ED-549E-714E-A28F-87996ACFA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/>
              <a:t>Bilan GES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2E536A93-0460-40EA-8E11-37C174478B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49926"/>
            <a:ext cx="2133600" cy="365125"/>
          </a:xfrm>
        </p:spPr>
        <p:txBody>
          <a:bodyPr/>
          <a:lstStyle/>
          <a:p>
            <a:r>
              <a:rPr lang="fr-FR" dirty="0"/>
              <a:t>18 Octobre 2021</a:t>
            </a:r>
          </a:p>
        </p:txBody>
      </p:sp>
    </p:spTree>
    <p:extLst>
      <p:ext uri="{BB962C8B-B14F-4D97-AF65-F5344CB8AC3E}">
        <p14:creationId xmlns:p14="http://schemas.microsoft.com/office/powerpoint/2010/main" val="2039015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CDL IAS - Commission verte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ACA40E2A-792E-784E-9314-7AA881DE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3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321FD3-48DB-9D40-95FF-453DFDD2B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22" y="1368127"/>
            <a:ext cx="8668387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</a:rPr>
              <a:t>Consommation énergétique des bâtiments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Réunion le 7/10/22</a:t>
            </a:r>
          </a:p>
          <a:p>
            <a:pPr lvl="2">
              <a:buFont typeface="Wingdings" pitchFamily="2" charset="2"/>
              <a:buChar char="§"/>
            </a:pPr>
            <a:r>
              <a:rPr lang="fr-FR" sz="1200" dirty="0" err="1"/>
              <a:t>UPSay</a:t>
            </a:r>
            <a:r>
              <a:rPr lang="fr-FR" sz="1200" dirty="0"/>
              <a:t> (Laurie-Anne </a:t>
            </a:r>
            <a:r>
              <a:rPr lang="fr-FR" sz="1200" dirty="0" err="1"/>
              <a:t>Escudeiro</a:t>
            </a:r>
            <a:r>
              <a:rPr lang="fr-FR" sz="1200" dirty="0"/>
              <a:t>, Anne-Laure </a:t>
            </a:r>
            <a:r>
              <a:rPr lang="fr-FR" sz="1200" dirty="0" err="1"/>
              <a:t>Ligozat</a:t>
            </a:r>
            <a:r>
              <a:rPr lang="fr-FR" sz="1200" dirty="0"/>
              <a:t>, Tania </a:t>
            </a:r>
            <a:r>
              <a:rPr lang="fr-FR" sz="1200" dirty="0" err="1"/>
              <a:t>Bizouarn</a:t>
            </a:r>
            <a:r>
              <a:rPr lang="fr-FR" sz="1200" dirty="0"/>
              <a:t>, Antoine Latreille, Yann Bertho, …)</a:t>
            </a:r>
          </a:p>
          <a:p>
            <a:pPr lvl="2">
              <a:buFont typeface="Wingdings" pitchFamily="2" charset="2"/>
              <a:buChar char="§"/>
            </a:pPr>
            <a:r>
              <a:rPr lang="fr-FR" sz="1200" dirty="0"/>
              <a:t>DAPI Laure Auvray (resp. projets transverses), Stéphane </a:t>
            </a:r>
            <a:r>
              <a:rPr lang="fr-FR" sz="1200" dirty="0" err="1"/>
              <a:t>Léonet</a:t>
            </a:r>
            <a:r>
              <a:rPr lang="fr-FR" sz="1200" dirty="0"/>
              <a:t> (resp. fluides), Marie-Laure </a:t>
            </a:r>
            <a:r>
              <a:rPr lang="fr-FR" sz="1200" dirty="0" err="1"/>
              <a:t>Bouguenaud</a:t>
            </a:r>
            <a:r>
              <a:rPr lang="fr-FR" sz="1200" dirty="0"/>
              <a:t> (contrôleuse de gestion)</a:t>
            </a:r>
          </a:p>
          <a:p>
            <a:pPr lvl="2">
              <a:buFont typeface="Wingdings" pitchFamily="2" charset="2"/>
              <a:buChar char="§"/>
            </a:pPr>
            <a:r>
              <a:rPr lang="fr-FR" sz="1200" dirty="0"/>
              <a:t>Référents DS</a:t>
            </a:r>
            <a:endParaRPr lang="fr-FR" sz="1600" dirty="0"/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Pour établir les BGES, difficulté d’obtenir les données de chauffage, pas de compteur (eau / élec) dans chaque bâtiment, calcul prorata à la surface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Pour l’instant, chauffage au gaz de ville (hors chauffage électrique)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Pas de temporisation jour/nuit ni semaine/week-end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Pas de mesure de température dans les labos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r-FR" sz="1400" dirty="0"/>
              <a:t>Grande variations d’un bâtiment à l’autre [17-25]°C!!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Audit par la société BE Indigo, pour identifier les actions à mener pour remplir les objectifs gouvernementaux de réduction (-40% @2030)</a:t>
            </a:r>
          </a:p>
          <a:p>
            <a:pPr marL="457200" lvl="1" indent="0">
              <a:buNone/>
            </a:pPr>
            <a:endParaRPr lang="fr-FR" sz="1600" dirty="0"/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Recul de la date de remise en route du chauffage </a:t>
            </a:r>
            <a:r>
              <a:rPr lang="fr-FR" sz="1600" dirty="0">
                <a:sym typeface="Wingdings" panose="05000000000000000000" pitchFamily="2" charset="2"/>
              </a:rPr>
              <a:t></a:t>
            </a:r>
            <a:r>
              <a:rPr lang="fr-FR" sz="1600" dirty="0"/>
              <a:t> 1er Novembre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Eau chaude sanitaire coupée dans la partie enseignement</a:t>
            </a: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719963ED-549E-714E-A28F-87996ACFA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/>
              <a:t>Actions en cours (1/3)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2E536A93-0460-40EA-8E11-37C174478B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49926"/>
            <a:ext cx="2133600" cy="365125"/>
          </a:xfrm>
        </p:spPr>
        <p:txBody>
          <a:bodyPr/>
          <a:lstStyle/>
          <a:p>
            <a:r>
              <a:rPr lang="fr-FR" dirty="0"/>
              <a:t>18 Octobre 2021</a:t>
            </a:r>
          </a:p>
        </p:txBody>
      </p:sp>
    </p:spTree>
    <p:extLst>
      <p:ext uri="{BB962C8B-B14F-4D97-AF65-F5344CB8AC3E}">
        <p14:creationId xmlns:p14="http://schemas.microsoft.com/office/powerpoint/2010/main" val="797787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CDL IAS - Commission verte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ACA40E2A-792E-784E-9314-7AA881DE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4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321FD3-48DB-9D40-95FF-453DFDD2B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22" y="1368127"/>
            <a:ext cx="8668387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</a:rPr>
              <a:t>Voies d’amélioration identifiées</a:t>
            </a:r>
          </a:p>
          <a:p>
            <a:pPr lvl="1">
              <a:buFont typeface="Wingdings" pitchFamily="2" charset="2"/>
              <a:buChar char="§"/>
            </a:pPr>
            <a:endParaRPr lang="fr-FR" sz="1600" dirty="0"/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Géothermie pour le plateau déjà en cours de déploiement (moitié ouest)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Pas de panneaux solaires sur les nouveaux bâtiments (coût) mais prévus pour en accueillir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Vallée : Possibilité de raccordement au réseau du SIOM de combustion des déchets ménagers </a:t>
            </a:r>
          </a:p>
          <a:p>
            <a:pPr lvl="2">
              <a:buFont typeface="Wingdings" pitchFamily="2" charset="2"/>
              <a:buChar char="§"/>
            </a:pPr>
            <a:r>
              <a:rPr lang="fr-FR" sz="1200" dirty="0"/>
              <a:t>Raccord de 6km à effectuer</a:t>
            </a:r>
          </a:p>
          <a:p>
            <a:pPr lvl="2">
              <a:buFont typeface="Wingdings" pitchFamily="2" charset="2"/>
              <a:buChar char="§"/>
            </a:pPr>
            <a:r>
              <a:rPr lang="fr-FR" sz="1200" dirty="0"/>
              <a:t>Tout le sous-réseau existe déjà</a:t>
            </a:r>
          </a:p>
          <a:p>
            <a:pPr lvl="2">
              <a:buFont typeface="Wingdings" pitchFamily="2" charset="2"/>
              <a:buChar char="§"/>
            </a:pPr>
            <a:r>
              <a:rPr lang="fr-FR" sz="1200" dirty="0"/>
              <a:t>Travail avec les collectivités territoriales</a:t>
            </a:r>
          </a:p>
          <a:p>
            <a:pPr lvl="2">
              <a:buFont typeface="Wingdings" pitchFamily="2" charset="2"/>
              <a:buChar char="§"/>
            </a:pPr>
            <a:endParaRPr lang="fr-FR" sz="1200" dirty="0"/>
          </a:p>
          <a:p>
            <a:pPr lvl="1">
              <a:buFont typeface="Wingdings" pitchFamily="2" charset="2"/>
              <a:buChar char="§"/>
            </a:pPr>
            <a:endParaRPr lang="fr-FR" sz="1600" dirty="0"/>
          </a:p>
          <a:p>
            <a:pPr lvl="1">
              <a:buFont typeface="Wingdings" pitchFamily="2" charset="2"/>
              <a:buChar char="§"/>
            </a:pPr>
            <a:endParaRPr lang="fr-FR" sz="1600" dirty="0"/>
          </a:p>
          <a:p>
            <a:pPr marL="457200" lvl="1" indent="0">
              <a:buNone/>
            </a:pPr>
            <a:endParaRPr lang="fr-FR" sz="1600" dirty="0"/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719963ED-549E-714E-A28F-87996ACFA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/>
              <a:t>Actions en cours (1/3)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2E536A93-0460-40EA-8E11-37C174478B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49926"/>
            <a:ext cx="2133600" cy="365125"/>
          </a:xfrm>
        </p:spPr>
        <p:txBody>
          <a:bodyPr/>
          <a:lstStyle/>
          <a:p>
            <a:r>
              <a:rPr lang="fr-FR" dirty="0"/>
              <a:t>18 Octobre 2021</a:t>
            </a:r>
          </a:p>
        </p:txBody>
      </p:sp>
    </p:spTree>
    <p:extLst>
      <p:ext uri="{BB962C8B-B14F-4D97-AF65-F5344CB8AC3E}">
        <p14:creationId xmlns:p14="http://schemas.microsoft.com/office/powerpoint/2010/main" val="3687844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5</a:t>
            </a:fld>
            <a:endParaRPr lang="fr-FR"/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FC7B6E04-D29D-D646-BD24-8D098FB0A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/>
              <a:t>Actions en cours (2/3)</a:t>
            </a:r>
          </a:p>
        </p:txBody>
      </p:sp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id="{ACEF757C-AD4C-484B-900E-3C19E380D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22" y="1368126"/>
            <a:ext cx="8996378" cy="496024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</a:rPr>
              <a:t>Abri Vélos Sécurisé</a:t>
            </a:r>
          </a:p>
          <a:p>
            <a:pPr marL="457200" lvl="1" indent="0">
              <a:buNone/>
            </a:pPr>
            <a:endParaRPr lang="fr-FR" sz="1600" dirty="0">
              <a:solidFill>
                <a:srgbClr val="00B0F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Contact avec le pôle Développement Soutenable de Paris Saclay (Jane Lecomte, Tania </a:t>
            </a:r>
            <a:r>
              <a:rPr lang="fr-FR" sz="1600" dirty="0" err="1"/>
              <a:t>Bizouarn</a:t>
            </a:r>
            <a:r>
              <a:rPr lang="fr-FR" sz="1600" dirty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Fort soutien de leur part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DGSA RH (209D) et DAPI (Aménagement, Patrimoine et Immobilier au 209 E-F-G) se joignent à nous dans cette demande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Contact avec Nathalie Herrbach (DGS adjointe missions transverses)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r-FR" sz="1200" dirty="0"/>
              <a:t>Pas de projet global, manque de budget (projet présenté par Patrimoine, 340 k€)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r-FR" sz="1200" dirty="0"/>
              <a:t>Compétence technique d’installation 	</a:t>
            </a:r>
            <a:r>
              <a:rPr lang="fr-FR" sz="1200" dirty="0">
                <a:sym typeface="Wingdings" panose="05000000000000000000" pitchFamily="2" charset="2"/>
              </a:rPr>
              <a:t> STIL (Service Technique, Immobilier et Logistique)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r-FR" sz="1200" dirty="0">
                <a:sym typeface="Wingdings" panose="05000000000000000000" pitchFamily="2" charset="2"/>
              </a:rPr>
              <a:t>Validation de la localisation et du style 	 DAPI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r-FR" sz="1200" dirty="0">
                <a:sym typeface="Wingdings" panose="05000000000000000000" pitchFamily="2" charset="2"/>
              </a:rPr>
              <a:t>Point crucial = financement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r-FR" sz="1200" dirty="0">
                <a:sym typeface="Wingdings" panose="05000000000000000000" pitchFamily="2" charset="2"/>
              </a:rPr>
              <a:t>DAPI Sollicitée pour voir si </a:t>
            </a:r>
            <a:r>
              <a:rPr lang="fr-FR" sz="1200" dirty="0"/>
              <a:t>des budgets pouvaient être libérés en cette fin d'année</a:t>
            </a:r>
            <a:endParaRPr lang="fr-FR" sz="1200" dirty="0">
              <a:sym typeface="Wingdings" panose="05000000000000000000" pitchFamily="2" charset="2"/>
            </a:endParaRPr>
          </a:p>
          <a:p>
            <a:pPr lvl="2">
              <a:buFont typeface="Symbol" panose="05050102010706020507" pitchFamily="18" charset="2"/>
              <a:buChar char="Þ"/>
            </a:pPr>
            <a:endParaRPr lang="fr-FR" sz="1200" dirty="0">
              <a:sym typeface="Wingdings" panose="05000000000000000000" pitchFamily="2" charset="2"/>
            </a:endParaRPr>
          </a:p>
        </p:txBody>
      </p:sp>
      <p:sp>
        <p:nvSpPr>
          <p:cNvPr id="11" name="Espace réservé du pied de page 8">
            <a:extLst>
              <a:ext uri="{FF2B5EF4-FFF2-40B4-BE49-F238E27FC236}">
                <a16:creationId xmlns:a16="http://schemas.microsoft.com/office/drawing/2014/main" id="{529B470F-392F-43B3-8B6F-2F2EC340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9926"/>
            <a:ext cx="2895600" cy="365125"/>
          </a:xfrm>
        </p:spPr>
        <p:txBody>
          <a:bodyPr/>
          <a:lstStyle/>
          <a:p>
            <a:r>
              <a:rPr lang="fr-FR" dirty="0"/>
              <a:t>CDL IAS - Commission verte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D5037DEA-A954-4172-B22A-8917A377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49926"/>
            <a:ext cx="2133600" cy="365125"/>
          </a:xfrm>
        </p:spPr>
        <p:txBody>
          <a:bodyPr/>
          <a:lstStyle/>
          <a:p>
            <a:r>
              <a:rPr lang="fr-FR" dirty="0"/>
              <a:t>18 Octobre 2021</a:t>
            </a:r>
          </a:p>
        </p:txBody>
      </p:sp>
    </p:spTree>
    <p:extLst>
      <p:ext uri="{BB962C8B-B14F-4D97-AF65-F5344CB8AC3E}">
        <p14:creationId xmlns:p14="http://schemas.microsoft.com/office/powerpoint/2010/main" val="2939854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ACA40E2A-792E-784E-9314-7AA881DE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6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321FD3-48DB-9D40-95FF-453DFDD2B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81" y="1365772"/>
            <a:ext cx="8608407" cy="440938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</a:rPr>
              <a:t>OSUPS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00B0F0"/>
                </a:solidFill>
              </a:rPr>
              <a:t>Fait!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dirty="0"/>
              <a:t>Identification des contacts des référents AIM (</a:t>
            </a:r>
            <a:r>
              <a:rPr lang="en-US" sz="1600" dirty="0"/>
              <a:t>Jerome </a:t>
            </a:r>
            <a:r>
              <a:rPr lang="en-US" sz="1600" dirty="0" err="1"/>
              <a:t>Guilet</a:t>
            </a:r>
            <a:r>
              <a:rPr lang="en-US" sz="1600" dirty="0"/>
              <a:t> et Patrick </a:t>
            </a:r>
            <a:r>
              <a:rPr lang="en-US" sz="1600" dirty="0" err="1"/>
              <a:t>Hennebelle</a:t>
            </a:r>
            <a:r>
              <a:rPr lang="en-US" sz="1600" dirty="0"/>
              <a:t>) </a:t>
            </a:r>
            <a:r>
              <a:rPr lang="fr-FR" sz="1600" dirty="0"/>
              <a:t>et GEOPS (Laure </a:t>
            </a:r>
            <a:r>
              <a:rPr lang="fr-FR" sz="1600" dirty="0" err="1"/>
              <a:t>Dupeyrat</a:t>
            </a:r>
            <a:r>
              <a:rPr lang="fr-FR" sz="1600" dirty="0"/>
              <a:t> et </a:t>
            </a:r>
            <a:r>
              <a:rPr lang="fr-FR" sz="1600" dirty="0" err="1"/>
              <a:t>Emmmanuel</a:t>
            </a:r>
            <a:r>
              <a:rPr lang="fr-FR" sz="1600" dirty="0"/>
              <a:t> Leger)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dirty="0"/>
              <a:t>Objectif = Réunion septembre 2021, échanger les expériences, </a:t>
            </a:r>
            <a:r>
              <a:rPr lang="en-US" sz="1600" dirty="0"/>
              <a:t>identifier les </a:t>
            </a:r>
            <a:r>
              <a:rPr lang="en-US" sz="1600" dirty="0" err="1"/>
              <a:t>problématiques</a:t>
            </a:r>
            <a:r>
              <a:rPr lang="en-US" sz="1600" dirty="0"/>
              <a:t> communes, </a:t>
            </a:r>
            <a:r>
              <a:rPr lang="fr-FR" sz="1600" dirty="0"/>
              <a:t>et surtout les solutions communes!</a:t>
            </a: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D10F26F0-F8BC-274C-9433-DEFEC5601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/>
              <a:t>Actions en cours (3/3)</a:t>
            </a:r>
          </a:p>
        </p:txBody>
      </p:sp>
      <p:sp>
        <p:nvSpPr>
          <p:cNvPr id="8" name="Espace réservé du pied de page 8">
            <a:extLst>
              <a:ext uri="{FF2B5EF4-FFF2-40B4-BE49-F238E27FC236}">
                <a16:creationId xmlns:a16="http://schemas.microsoft.com/office/drawing/2014/main" id="{7B03951F-768E-48D9-98FB-F3F3C838E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9926"/>
            <a:ext cx="2895600" cy="365125"/>
          </a:xfrm>
        </p:spPr>
        <p:txBody>
          <a:bodyPr/>
          <a:lstStyle/>
          <a:p>
            <a:r>
              <a:rPr lang="fr-FR" dirty="0"/>
              <a:t>CDL IAS - Commission verte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EEA62E45-B03A-4D91-B7F8-3DA993FF11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49926"/>
            <a:ext cx="2133600" cy="365125"/>
          </a:xfrm>
        </p:spPr>
        <p:txBody>
          <a:bodyPr/>
          <a:lstStyle/>
          <a:p>
            <a:r>
              <a:rPr lang="fr-FR" dirty="0"/>
              <a:t>21 juin 2021</a:t>
            </a:r>
          </a:p>
        </p:txBody>
      </p:sp>
    </p:spTree>
    <p:extLst>
      <p:ext uri="{BB962C8B-B14F-4D97-AF65-F5344CB8AC3E}">
        <p14:creationId xmlns:p14="http://schemas.microsoft.com/office/powerpoint/2010/main" val="2179989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ACA40E2A-792E-784E-9314-7AA881DE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7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321FD3-48DB-9D40-95FF-453DFDD2B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81" y="1365772"/>
            <a:ext cx="8608407" cy="440938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</a:rPr>
              <a:t>Cafés Verts</a:t>
            </a:r>
          </a:p>
          <a:p>
            <a:pPr marL="0" indent="0">
              <a:buNone/>
            </a:pPr>
            <a:endParaRPr lang="fr-FR" sz="1600" dirty="0">
              <a:solidFill>
                <a:srgbClr val="00B0F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Partage sur le wiki, toujours vivant, toujours consultable et éditable à cette adresse</a:t>
            </a:r>
          </a:p>
          <a:p>
            <a:pPr marL="457200" lvl="1" indent="0">
              <a:buNone/>
            </a:pPr>
            <a:r>
              <a:rPr lang="fr-FR" sz="1600" dirty="0">
                <a:hlinkClick r:id="rId2"/>
              </a:rPr>
              <a:t>https://idoc-projets.ias.u-psud.fr/redmine/projects/commission-verte/wiki</a:t>
            </a:r>
            <a:endParaRPr lang="fr-FR" sz="1600" dirty="0"/>
          </a:p>
          <a:p>
            <a:pPr marL="457200" lvl="1" indent="0">
              <a:buNone/>
            </a:pPr>
            <a:endParaRPr lang="fr-FR" sz="1600" dirty="0"/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Nouvelle section sur les batteries</a:t>
            </a:r>
          </a:p>
          <a:p>
            <a:pPr lvl="1">
              <a:buFont typeface="Wingdings" pitchFamily="2" charset="2"/>
              <a:buChar char="§"/>
            </a:pPr>
            <a:endParaRPr lang="fr-FR" sz="1600" dirty="0"/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Prochain café vert programmé pour le 9/11/21</a:t>
            </a:r>
          </a:p>
          <a:p>
            <a:pPr lvl="1">
              <a:buFont typeface="Wingdings" pitchFamily="2" charset="2"/>
              <a:buChar char="§"/>
            </a:pPr>
            <a:endParaRPr lang="fr-FR" sz="1200" dirty="0"/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D10F26F0-F8BC-274C-9433-DEFEC5601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/>
              <a:t>Activités à venir</a:t>
            </a:r>
          </a:p>
        </p:txBody>
      </p:sp>
      <p:sp>
        <p:nvSpPr>
          <p:cNvPr id="8" name="Espace réservé du pied de page 8">
            <a:extLst>
              <a:ext uri="{FF2B5EF4-FFF2-40B4-BE49-F238E27FC236}">
                <a16:creationId xmlns:a16="http://schemas.microsoft.com/office/drawing/2014/main" id="{7B03951F-768E-48D9-98FB-F3F3C838E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9926"/>
            <a:ext cx="2895600" cy="365125"/>
          </a:xfrm>
        </p:spPr>
        <p:txBody>
          <a:bodyPr/>
          <a:lstStyle/>
          <a:p>
            <a:r>
              <a:rPr lang="fr-FR" dirty="0"/>
              <a:t>CDL IAS - Commission verte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EEA62E45-B03A-4D91-B7F8-3DA993FF11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49926"/>
            <a:ext cx="2133600" cy="365125"/>
          </a:xfrm>
        </p:spPr>
        <p:txBody>
          <a:bodyPr/>
          <a:lstStyle/>
          <a:p>
            <a:r>
              <a:rPr lang="fr-FR" dirty="0"/>
              <a:t>21 juin 2021</a:t>
            </a:r>
          </a:p>
        </p:txBody>
      </p:sp>
    </p:spTree>
    <p:extLst>
      <p:ext uri="{BB962C8B-B14F-4D97-AF65-F5344CB8AC3E}">
        <p14:creationId xmlns:p14="http://schemas.microsoft.com/office/powerpoint/2010/main" val="19801720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13312</TotalTime>
  <Words>551</Words>
  <Application>Microsoft Office PowerPoint</Application>
  <PresentationFormat>Affichage à l'écran (4:3)</PresentationFormat>
  <Paragraphs>79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Symbol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CNRS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Karin Dassas</dc:creator>
  <cp:lastModifiedBy>JC Le Clech</cp:lastModifiedBy>
  <cp:revision>272</cp:revision>
  <cp:lastPrinted>2020-07-02T12:25:03Z</cp:lastPrinted>
  <dcterms:created xsi:type="dcterms:W3CDTF">2015-10-04T06:44:26Z</dcterms:created>
  <dcterms:modified xsi:type="dcterms:W3CDTF">2022-10-14T15:10:23Z</dcterms:modified>
</cp:coreProperties>
</file>