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2" r:id="rId2"/>
    <p:sldId id="308" r:id="rId3"/>
    <p:sldId id="311" r:id="rId4"/>
    <p:sldId id="313" r:id="rId5"/>
    <p:sldId id="314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FF"/>
    <a:srgbClr val="599E44"/>
    <a:srgbClr val="FFBB00"/>
    <a:srgbClr val="F68200"/>
    <a:srgbClr val="F7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/>
    <p:restoredTop sz="94444"/>
  </p:normalViewPr>
  <p:slideViewPr>
    <p:cSldViewPr snapToGrid="0" snapToObjects="1">
      <p:cViewPr varScale="1">
        <p:scale>
          <a:sx n="106" d="100"/>
          <a:sy n="106" d="100"/>
        </p:scale>
        <p:origin x="6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4DAD-B8A5-CA4D-AB71-C93C2527309C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3494-1D1A-DA4E-9BC4-90753090E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1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22F-5A0C-8640-8E2E-DF9344F4008A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47-3939-3943-9383-DED49EE12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7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6300" y="6449926"/>
            <a:ext cx="2133600" cy="365125"/>
          </a:xfrm>
        </p:spPr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33750" y="6422184"/>
            <a:ext cx="2895600" cy="365125"/>
          </a:xfrm>
        </p:spPr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0">
                <a:srgbClr val="92D05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9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9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CDL IAS - Rex Commission verte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3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2A92A4-2E9A-9D4B-B493-6D85F0D45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769" y="88900"/>
            <a:ext cx="90449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doc-projets.ias.u-psud.fr/redmine/projects/commission-verte/wi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673C8336-81F7-D44A-81ED-19A386CBF4C0}"/>
              </a:ext>
            </a:extLst>
          </p:cNvPr>
          <p:cNvSpPr txBox="1">
            <a:spLocks/>
          </p:cNvSpPr>
          <p:nvPr/>
        </p:nvSpPr>
        <p:spPr>
          <a:xfrm>
            <a:off x="759691" y="282315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Commission verte</a:t>
            </a:r>
            <a:endParaRPr lang="fr-FR" sz="2400" dirty="0"/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21773421-3B85-4B94-9EF8-F65DF94D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E134B1B-8DBA-4225-9885-4051538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44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Bilan Carbone Labo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Bilan 2019 Commencé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Périmètre (tutelles, discipline, nb de chercheurs/ITA, …)	</a:t>
            </a:r>
            <a:r>
              <a:rPr lang="fr-FR" sz="1400" dirty="0">
                <a:sym typeface="Wingdings" panose="05000000000000000000" pitchFamily="2" charset="2"/>
              </a:rPr>
              <a:t> OK</a:t>
            </a:r>
            <a:endParaRPr lang="fr-FR" sz="1400" dirty="0"/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Bâtiments (ville, nb, taille, type de chauffage, conso, …)	</a:t>
            </a:r>
            <a:r>
              <a:rPr lang="fr-FR" sz="1400" dirty="0">
                <a:sym typeface="Wingdings" panose="05000000000000000000" pitchFamily="2" charset="2"/>
              </a:rPr>
              <a:t> Contact avec </a:t>
            </a:r>
            <a:r>
              <a:rPr lang="fr-FR" sz="1400" dirty="0" err="1">
                <a:sym typeface="Wingdings" panose="05000000000000000000" pitchFamily="2" charset="2"/>
              </a:rPr>
              <a:t>Eric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Hermitte</a:t>
            </a:r>
            <a:r>
              <a:rPr lang="fr-FR" sz="1400" dirty="0">
                <a:sym typeface="Wingdings" panose="05000000000000000000" pitchFamily="2" charset="2"/>
              </a:rPr>
              <a:t> pour les conso</a:t>
            </a:r>
          </a:p>
          <a:p>
            <a:pPr marL="914400" lvl="2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										 le reste OK</a:t>
            </a:r>
            <a:endParaRPr lang="fr-FR" sz="1400" dirty="0"/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Véhicules									</a:t>
            </a:r>
            <a:r>
              <a:rPr lang="fr-FR" sz="1400" dirty="0">
                <a:sym typeface="Wingdings" panose="05000000000000000000" pitchFamily="2" charset="2"/>
              </a:rPr>
              <a:t> OK</a:t>
            </a:r>
            <a:endParaRPr lang="fr-FR" sz="1400" dirty="0"/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Missions									</a:t>
            </a:r>
            <a:r>
              <a:rPr lang="fr-FR" sz="1400" dirty="0">
                <a:sym typeface="Wingdings" panose="05000000000000000000" pitchFamily="2" charset="2"/>
              </a:rPr>
              <a:t> fichier type généré et transmis à Laurence</a:t>
            </a:r>
            <a:endParaRPr lang="fr-FR" sz="1400" dirty="0"/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Déplacements Domicile-travail					</a:t>
            </a:r>
            <a:r>
              <a:rPr lang="fr-FR" sz="1400" dirty="0">
                <a:sym typeface="Wingdings" panose="05000000000000000000" pitchFamily="2" charset="2"/>
              </a:rPr>
              <a:t> reste à faire, par sondage des personnels</a:t>
            </a:r>
            <a:endParaRPr lang="fr-FR" sz="1400" dirty="0"/>
          </a:p>
          <a:p>
            <a:pPr marL="914400" lvl="2" indent="0">
              <a:buNone/>
            </a:pPr>
            <a:endParaRPr lang="fr-FR" sz="1200" dirty="0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(1/3)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E536A93-0460-40EA-8E11-37C17447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3901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3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(2/3)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6"/>
            <a:ext cx="8996378" cy="496024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Abri Vélos Sécurisé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Contact avec le pôle Développement Soutenable de Paris Saclay (Jane Lecomte, Tania </a:t>
            </a:r>
            <a:r>
              <a:rPr lang="fr-FR" sz="1600" dirty="0" err="1"/>
              <a:t>Bizouarn</a:t>
            </a:r>
            <a:r>
              <a:rPr lang="fr-FR" sz="16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Fort soutien de leur part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DGSA RH (209D) et DAPI (Aménagement, Patrimoine et Immobilier au 209 E-F-G) se joignent à nous dans cette demande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Contact avec Nathalie Herrbach (DGS adjointe missions transverses)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/>
              <a:t>Pas de projet global, manque de budget (projet présenté par Patrimoine, 340 k€)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/>
              <a:t>Compétence technique d’installation 	</a:t>
            </a:r>
            <a:r>
              <a:rPr lang="fr-FR" sz="1200" dirty="0">
                <a:sym typeface="Wingdings" panose="05000000000000000000" pitchFamily="2" charset="2"/>
              </a:rPr>
              <a:t> STIL (Service Technique, Immobilier et Logistique)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Validation de la localisation et du style 	 DAPI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Point crucial = financement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200" dirty="0">
                <a:sym typeface="Wingdings" panose="05000000000000000000" pitchFamily="2" charset="2"/>
              </a:rPr>
              <a:t>DAPI Sollicitée pour voir si </a:t>
            </a:r>
            <a:r>
              <a:rPr lang="fr-FR" sz="1200" dirty="0"/>
              <a:t>des budgets pouvaient être libérés en cette fin d'année</a:t>
            </a:r>
            <a:endParaRPr lang="fr-FR" sz="1200" dirty="0">
              <a:sym typeface="Wingdings" panose="05000000000000000000" pitchFamily="2" charset="2"/>
            </a:endParaRPr>
          </a:p>
          <a:p>
            <a:pPr lvl="2">
              <a:buFont typeface="Symbol" panose="05050102010706020507" pitchFamily="18" charset="2"/>
              <a:buChar char="Þ"/>
            </a:pPr>
            <a:endParaRPr lang="fr-FR" sz="1200" dirty="0">
              <a:sym typeface="Wingdings" panose="05000000000000000000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Programme ALVEOLE : dépôt des dossiers terminé depuis le 30/07/21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Dépôt encore possible, sur liste complémentaire, dans la limite de l’enveloppe restante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Date limite installation matériel 12/11/21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600" dirty="0"/>
              <a:t>Difficile à mettre en œuvre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600" dirty="0"/>
              <a:t>Quid du financement de la partie complémentaire?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5037DEA-A954-4172-B22A-8917A37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398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OSUPS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Pas encore fait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Identification des contacts des référents AIM (</a:t>
            </a:r>
            <a:r>
              <a:rPr lang="en-US" sz="1600" dirty="0"/>
              <a:t>Jerome </a:t>
            </a:r>
            <a:r>
              <a:rPr lang="en-US" sz="1600" dirty="0" err="1"/>
              <a:t>Guilet</a:t>
            </a:r>
            <a:r>
              <a:rPr lang="en-US" sz="1600" dirty="0"/>
              <a:t> et Patrick </a:t>
            </a:r>
            <a:r>
              <a:rPr lang="en-US" sz="1600" dirty="0" err="1"/>
              <a:t>Hennebelle</a:t>
            </a:r>
            <a:r>
              <a:rPr lang="en-US" sz="1600" dirty="0"/>
              <a:t>) </a:t>
            </a:r>
            <a:r>
              <a:rPr lang="fr-FR" sz="1600" dirty="0"/>
              <a:t>et GEOPS (Laure </a:t>
            </a:r>
            <a:r>
              <a:rPr lang="fr-FR" sz="1600" dirty="0" err="1"/>
              <a:t>Dupeyrat</a:t>
            </a:r>
            <a:r>
              <a:rPr lang="fr-FR" sz="1600" dirty="0"/>
              <a:t> et </a:t>
            </a:r>
            <a:r>
              <a:rPr lang="fr-FR" sz="1600" dirty="0" err="1"/>
              <a:t>Emmmanuel</a:t>
            </a:r>
            <a:r>
              <a:rPr lang="fr-FR" sz="1600" dirty="0"/>
              <a:t> Leger)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Objectif = Réunion septembre 2021, échanger les expériences, </a:t>
            </a:r>
            <a:r>
              <a:rPr lang="en-US" sz="1600" dirty="0"/>
              <a:t>identifier les </a:t>
            </a:r>
            <a:r>
              <a:rPr lang="en-US" sz="1600" dirty="0" err="1"/>
              <a:t>problématiques</a:t>
            </a:r>
            <a:r>
              <a:rPr lang="en-US" sz="1600" dirty="0"/>
              <a:t> communes, </a:t>
            </a:r>
            <a:r>
              <a:rPr lang="fr-FR" sz="1600" dirty="0"/>
              <a:t>et surtout les solutions communes!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(3/3)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217998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Cafés Verts</a:t>
            </a:r>
          </a:p>
          <a:p>
            <a:pPr marL="0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Partage sur le wiki, toujours vivant, toujours consultable et éditable à cette adresse</a:t>
            </a:r>
          </a:p>
          <a:p>
            <a:pPr marL="457200" lvl="1" indent="0">
              <a:buNone/>
            </a:pPr>
            <a:r>
              <a:rPr lang="fr-FR" sz="1600" dirty="0">
                <a:hlinkClick r:id="rId2"/>
              </a:rPr>
              <a:t>https://idoc-projets.ias.u-psud.fr/redmine/projects/commission-verte/wiki</a:t>
            </a:r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Nouvelle section à écrire sur les batteries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Prochain café vert programmé pour le 9/11/21</a:t>
            </a:r>
          </a:p>
          <a:p>
            <a:pPr lvl="1"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Activités à venir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1980172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</TotalTime>
  <Words>429</Words>
  <Application>Microsoft Office PowerPoint</Application>
  <PresentationFormat>Affichage à l'écran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 Dassas</dc:creator>
  <cp:lastModifiedBy>JC Le Clech</cp:lastModifiedBy>
  <cp:revision>247</cp:revision>
  <cp:lastPrinted>2020-07-02T12:25:03Z</cp:lastPrinted>
  <dcterms:created xsi:type="dcterms:W3CDTF">2015-10-04T06:44:26Z</dcterms:created>
  <dcterms:modified xsi:type="dcterms:W3CDTF">2021-10-18T11:59:30Z</dcterms:modified>
</cp:coreProperties>
</file>